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3"/>
    <p:sldId id="263" r:id="rId4"/>
    <p:sldId id="271" r:id="rId5"/>
    <p:sldId id="257" r:id="rId6"/>
    <p:sldId id="270" r:id="rId7"/>
    <p:sldId id="261" r:id="rId8"/>
    <p:sldId id="303" r:id="rId9"/>
    <p:sldId id="291" r:id="rId10"/>
    <p:sldId id="262" r:id="rId11"/>
    <p:sldId id="260" r:id="rId12"/>
    <p:sldId id="265" r:id="rId13"/>
    <p:sldId id="292" r:id="rId14"/>
    <p:sldId id="264" r:id="rId15"/>
    <p:sldId id="266" r:id="rId16"/>
    <p:sldId id="267" r:id="rId17"/>
    <p:sldId id="268" r:id="rId18"/>
    <p:sldId id="269" r:id="rId19"/>
    <p:sldId id="304" r:id="rId20"/>
    <p:sldId id="305" r:id="rId21"/>
    <p:sldId id="294" r:id="rId22"/>
  </p:sldIdLst>
  <p:sldSz cx="12192000" cy="6858000"/>
  <p:notesSz cx="6858000" cy="9144000"/>
  <p:embeddedFontLst>
    <p:embeddedFont>
      <p:font typeface="等线" panose="02010600030101010101" pitchFamily="2" charset="-122"/>
      <p:regular r:id="rId26"/>
    </p:embeddedFont>
    <p:embeddedFont>
      <p:font typeface="等线 Light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3807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BE2033"/>
    <a:srgbClr val="302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48" y="102"/>
      </p:cViewPr>
      <p:guideLst>
        <p:guide orient="horz" pos="2172"/>
        <p:guide pos="3807"/>
        <p:guide pos="7242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7426" cy="6858000"/>
          </a:xfrm>
          <a:custGeom>
            <a:avLst/>
            <a:gdLst>
              <a:gd name="connsiteX0" fmla="*/ 0 w 6067426"/>
              <a:gd name="connsiteY0" fmla="*/ 0 h 6858000"/>
              <a:gd name="connsiteX1" fmla="*/ 2638426 w 6067426"/>
              <a:gd name="connsiteY1" fmla="*/ 0 h 6858000"/>
              <a:gd name="connsiteX2" fmla="*/ 6067426 w 6067426"/>
              <a:gd name="connsiteY2" fmla="*/ 3429000 h 6858000"/>
              <a:gd name="connsiteX3" fmla="*/ 2638426 w 6067426"/>
              <a:gd name="connsiteY3" fmla="*/ 6858000 h 6858000"/>
              <a:gd name="connsiteX4" fmla="*/ 0 w 60674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7426" h="6858000">
                <a:moveTo>
                  <a:pt x="0" y="0"/>
                </a:moveTo>
                <a:lnTo>
                  <a:pt x="2638426" y="0"/>
                </a:lnTo>
                <a:lnTo>
                  <a:pt x="6067426" y="3429000"/>
                </a:lnTo>
                <a:lnTo>
                  <a:pt x="26384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676640" y="0"/>
            <a:ext cx="3515360" cy="6858000"/>
          </a:xfrm>
          <a:custGeom>
            <a:avLst/>
            <a:gdLst>
              <a:gd name="connsiteX0" fmla="*/ 0 w 3515360"/>
              <a:gd name="connsiteY0" fmla="*/ 0 h 6858000"/>
              <a:gd name="connsiteX1" fmla="*/ 3515360 w 3515360"/>
              <a:gd name="connsiteY1" fmla="*/ 0 h 6858000"/>
              <a:gd name="connsiteX2" fmla="*/ 3515360 w 3515360"/>
              <a:gd name="connsiteY2" fmla="*/ 6858000 h 6858000"/>
              <a:gd name="connsiteX3" fmla="*/ 0 w 35153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5360" h="6858000">
                <a:moveTo>
                  <a:pt x="0" y="0"/>
                </a:moveTo>
                <a:lnTo>
                  <a:pt x="3515360" y="0"/>
                </a:lnTo>
                <a:lnTo>
                  <a:pt x="351536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95324" y="1491735"/>
            <a:ext cx="5400675" cy="4641108"/>
          </a:xfrm>
          <a:custGeom>
            <a:avLst/>
            <a:gdLst>
              <a:gd name="connsiteX0" fmla="*/ 0 w 5400675"/>
              <a:gd name="connsiteY0" fmla="*/ 0 h 4641108"/>
              <a:gd name="connsiteX1" fmla="*/ 5400675 w 5400675"/>
              <a:gd name="connsiteY1" fmla="*/ 0 h 4641108"/>
              <a:gd name="connsiteX2" fmla="*/ 5400675 w 5400675"/>
              <a:gd name="connsiteY2" fmla="*/ 4641108 h 4641108"/>
              <a:gd name="connsiteX3" fmla="*/ 0 w 5400675"/>
              <a:gd name="connsiteY3" fmla="*/ 4641108 h 464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0675" h="4641108">
                <a:moveTo>
                  <a:pt x="0" y="0"/>
                </a:moveTo>
                <a:lnTo>
                  <a:pt x="5400675" y="0"/>
                </a:lnTo>
                <a:lnTo>
                  <a:pt x="5400675" y="4641108"/>
                </a:lnTo>
                <a:lnTo>
                  <a:pt x="0" y="464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4B64-A3E0-4FAF-BF38-EE9B05E7E7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A78E1-43B1-4766-BC34-4B90917F03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稻壳儿春秋广告/盗版必究        原创来源：http://chn.docer.com/works?userid=199329941#!/work_time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7" r="25117"/>
          <a:stretch>
            <a:fillRect/>
          </a:stretch>
        </p:blipFill>
        <p:spPr/>
      </p:pic>
      <p:sp>
        <p:nvSpPr>
          <p:cNvPr id="29" name="稻壳儿春秋广告/盗版必究        原创来源：http://chn.docer.com/works?userid=199329941#!/work_time"/>
          <p:cNvSpPr txBox="1"/>
          <p:nvPr/>
        </p:nvSpPr>
        <p:spPr>
          <a:xfrm>
            <a:off x="3716020" y="88265"/>
            <a:ext cx="816610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dirty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LẬP TRÌNH MÃ NGUỒN MỠ</a:t>
            </a:r>
            <a:endParaRPr lang="en-US" altLang="zh-CN" sz="4400" b="1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4" name="稻壳儿春秋广告/盗版必究        原创来源：http://chn.docer.com/works?userid=199329941#!/work_time"/>
          <p:cNvSpPr/>
          <p:nvPr/>
        </p:nvSpPr>
        <p:spPr>
          <a:xfrm>
            <a:off x="1735715" y="1"/>
            <a:ext cx="2614648" cy="1714499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/>
          <p:nvPr/>
        </p:nvSpPr>
        <p:spPr>
          <a:xfrm>
            <a:off x="4350363" y="1714500"/>
            <a:ext cx="2614648" cy="1714499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稻壳儿春秋广告/盗版必究        原创来源：http://chn.docer.com/works?userid=199329941#!/work_time"/>
          <p:cNvSpPr/>
          <p:nvPr/>
        </p:nvSpPr>
        <p:spPr>
          <a:xfrm flipV="1">
            <a:off x="1735715" y="5143501"/>
            <a:ext cx="2614648" cy="1714499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/>
          <p:nvPr/>
        </p:nvSpPr>
        <p:spPr>
          <a:xfrm flipV="1">
            <a:off x="4350363" y="3429002"/>
            <a:ext cx="2614648" cy="1714499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848350" y="1160145"/>
            <a:ext cx="60337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300" u="sng">
                <a:latin typeface="Times New Roman" panose="02020603050405020304" charset="0"/>
                <a:cs typeface="Times New Roman" panose="02020603050405020304" charset="0"/>
              </a:rPr>
              <a:t>Đề tài</a:t>
            </a:r>
            <a:r>
              <a:rPr lang="en-US" u="sng">
                <a:latin typeface="Times New Roman" panose="02020603050405020304" charset="0"/>
                <a:cs typeface="Times New Roman" panose="02020603050405020304" charset="0"/>
              </a:rPr>
              <a:t> :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Xây dựng ứng dụng quản lí            quy hoạch của thành phố </a:t>
            </a:r>
            <a:endParaRPr lang="en-US" sz="3200" b="1">
              <a:effectLst>
                <a:innerShdw blurRad="63500" dist="50800">
                  <a:prstClr val="black">
                    <a:alpha val="50000"/>
                  </a:prst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305040" y="2404745"/>
            <a:ext cx="3940175" cy="3999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300" i="1" u="sng">
                <a:latin typeface="Times New Roman" panose="02020603050405020304" charset="0"/>
                <a:cs typeface="Times New Roman" panose="02020603050405020304" charset="0"/>
              </a:rPr>
              <a:t>Thành viên nhóm </a:t>
            </a:r>
            <a:endParaRPr lang="en-US" sz="23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/>
              <a:t> </a:t>
            </a:r>
            <a:r>
              <a:rPr lang="en-US" sz="3300" i="1">
                <a:latin typeface="Times New Roman" panose="02020603050405020304" charset="0"/>
                <a:cs typeface="Times New Roman" panose="02020603050405020304" charset="0"/>
              </a:rPr>
              <a:t>Võ Mạnh Cường</a:t>
            </a:r>
            <a:endParaRPr lang="en-US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3300" i="1">
                <a:latin typeface="Times New Roman" panose="02020603050405020304" charset="0"/>
                <a:cs typeface="Times New Roman" panose="02020603050405020304" charset="0"/>
              </a:rPr>
              <a:t>Nguyễn Trùng Dương</a:t>
            </a:r>
            <a:endParaRPr lang="en-US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3300" i="1">
                <a:latin typeface="Times New Roman" panose="02020603050405020304" charset="0"/>
                <a:cs typeface="Times New Roman" panose="02020603050405020304" charset="0"/>
              </a:rPr>
              <a:t>Lý Yến Mẫn</a:t>
            </a:r>
            <a:endParaRPr lang="en-US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3300" i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33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3300" i="1">
                <a:latin typeface="Times New Roman" panose="02020603050405020304" charset="0"/>
                <a:cs typeface="Times New Roman" panose="02020603050405020304" charset="0"/>
              </a:rPr>
              <a:t>Trần Lan Anh</a:t>
            </a:r>
            <a:endParaRPr lang="en-US" sz="3300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836930" y="200660"/>
            <a:ext cx="4516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2. Mô hình máy chủ </a:t>
            </a:r>
            <a:endParaRPr lang="en-US" altLang="zh-CN" sz="36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4" name="Image13"/>
          <p:cNvPicPr>
            <a:picLocks noChangeAspect="1" noChangeArrowheads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337945" y="1144270"/>
            <a:ext cx="9752330" cy="461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810260" y="200947"/>
            <a:ext cx="29673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3.API</a:t>
            </a:r>
            <a:endParaRPr lang="en-US" altLang="zh-CN" sz="36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11" name="Picture 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522730" y="1736090"/>
            <a:ext cx="7880350" cy="38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1736090"/>
            <a:ext cx="7880985" cy="427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460" y="1149350"/>
            <a:ext cx="8034655" cy="538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780" y="1149350"/>
            <a:ext cx="7962265" cy="538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25" y="1216025"/>
            <a:ext cx="7945120" cy="532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335" y="1149350"/>
            <a:ext cx="8571230" cy="5386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96505"/>
            <a:ext cx="3332496" cy="6664990"/>
            <a:chOff x="0" y="96505"/>
            <a:chExt cx="3332496" cy="6664990"/>
          </a:xfrm>
        </p:grpSpPr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1" y="96505"/>
              <a:ext cx="3332495" cy="3332488"/>
            </a:xfrm>
            <a:custGeom>
              <a:avLst/>
              <a:gdLst>
                <a:gd name="connsiteX0" fmla="*/ 0 w 3332495"/>
                <a:gd name="connsiteY0" fmla="*/ 0 h 3332488"/>
                <a:gd name="connsiteX1" fmla="*/ 3332495 w 3332495"/>
                <a:gd name="connsiteY1" fmla="*/ 3332488 h 3332488"/>
                <a:gd name="connsiteX2" fmla="*/ 2813715 w 3332495"/>
                <a:gd name="connsiteY2" fmla="*/ 3332488 h 3332488"/>
                <a:gd name="connsiteX3" fmla="*/ 2035464 w 3332495"/>
                <a:gd name="connsiteY3" fmla="*/ 3332488 h 3332488"/>
                <a:gd name="connsiteX4" fmla="*/ 1516684 w 3332495"/>
                <a:gd name="connsiteY4" fmla="*/ 3332488 h 3332488"/>
                <a:gd name="connsiteX5" fmla="*/ 0 w 3332495"/>
                <a:gd name="connsiteY5" fmla="*/ 1815807 h 3332488"/>
                <a:gd name="connsiteX6" fmla="*/ 0 w 3332495"/>
                <a:gd name="connsiteY6" fmla="*/ 0 h 3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2495" h="3332488">
                  <a:moveTo>
                    <a:pt x="0" y="0"/>
                  </a:moveTo>
                  <a:lnTo>
                    <a:pt x="3332495" y="3332488"/>
                  </a:lnTo>
                  <a:lnTo>
                    <a:pt x="2813715" y="3332488"/>
                  </a:lnTo>
                  <a:lnTo>
                    <a:pt x="2035464" y="3332488"/>
                  </a:lnTo>
                  <a:lnTo>
                    <a:pt x="1516684" y="3332488"/>
                  </a:lnTo>
                  <a:lnTo>
                    <a:pt x="0" y="1815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2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1" y="3429006"/>
              <a:ext cx="3332495" cy="3332489"/>
            </a:xfrm>
            <a:custGeom>
              <a:avLst/>
              <a:gdLst>
                <a:gd name="connsiteX0" fmla="*/ 1516684 w 3332495"/>
                <a:gd name="connsiteY0" fmla="*/ 0 h 3332489"/>
                <a:gd name="connsiteX1" fmla="*/ 2035464 w 3332495"/>
                <a:gd name="connsiteY1" fmla="*/ 0 h 3332489"/>
                <a:gd name="connsiteX2" fmla="*/ 2813715 w 3332495"/>
                <a:gd name="connsiteY2" fmla="*/ 0 h 3332489"/>
                <a:gd name="connsiteX3" fmla="*/ 3332495 w 3332495"/>
                <a:gd name="connsiteY3" fmla="*/ 0 h 3332489"/>
                <a:gd name="connsiteX4" fmla="*/ 0 w 3332495"/>
                <a:gd name="connsiteY4" fmla="*/ 3332489 h 3332489"/>
                <a:gd name="connsiteX5" fmla="*/ 0 w 3332495"/>
                <a:gd name="connsiteY5" fmla="*/ 1516681 h 3332489"/>
                <a:gd name="connsiteX6" fmla="*/ 1516684 w 3332495"/>
                <a:gd name="connsiteY6" fmla="*/ 0 h 333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2495" h="3332489">
                  <a:moveTo>
                    <a:pt x="1516684" y="0"/>
                  </a:moveTo>
                  <a:lnTo>
                    <a:pt x="2035464" y="0"/>
                  </a:lnTo>
                  <a:lnTo>
                    <a:pt x="2813715" y="0"/>
                  </a:lnTo>
                  <a:lnTo>
                    <a:pt x="3332495" y="0"/>
                  </a:lnTo>
                  <a:lnTo>
                    <a:pt x="0" y="3332489"/>
                  </a:lnTo>
                  <a:lnTo>
                    <a:pt x="0" y="1516681"/>
                  </a:lnTo>
                  <a:lnTo>
                    <a:pt x="1516684" y="0"/>
                  </a:lnTo>
                  <a:close/>
                </a:path>
              </a:pathLst>
            </a:custGeom>
            <a:solidFill>
              <a:srgbClr val="302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稻壳儿春秋广告/盗版必究        原创来源：http://chn.docer.com/works?userid=199329941#!/work_time"/>
            <p:cNvSpPr/>
            <p:nvPr/>
          </p:nvSpPr>
          <p:spPr>
            <a:xfrm flipH="1">
              <a:off x="0" y="2464874"/>
              <a:ext cx="964126" cy="1928252"/>
            </a:xfrm>
            <a:custGeom>
              <a:avLst/>
              <a:gdLst>
                <a:gd name="connsiteX0" fmla="*/ 1535624 w 1535624"/>
                <a:gd name="connsiteY0" fmla="*/ 0 h 3071248"/>
                <a:gd name="connsiteX1" fmla="*/ 1535624 w 1535624"/>
                <a:gd name="connsiteY1" fmla="*/ 3071248 h 3071248"/>
                <a:gd name="connsiteX2" fmla="*/ 0 w 1535624"/>
                <a:gd name="connsiteY2" fmla="*/ 1535624 h 307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5624" h="3071248">
                  <a:moveTo>
                    <a:pt x="1535624" y="0"/>
                  </a:moveTo>
                  <a:lnTo>
                    <a:pt x="1535624" y="3071248"/>
                  </a:lnTo>
                  <a:lnTo>
                    <a:pt x="0" y="1535624"/>
                  </a:lnTo>
                  <a:close/>
                </a:path>
              </a:pathLst>
            </a:custGeom>
            <a:solidFill>
              <a:srgbClr val="BE2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5" name="稻壳儿春秋广告/盗版必究        原创来源：http://chn.docer.com/works?userid=199329941#!/work_time"/>
          <p:cNvSpPr/>
          <p:nvPr/>
        </p:nvSpPr>
        <p:spPr>
          <a:xfrm flipH="1" flipV="1">
            <a:off x="8859503" y="3429007"/>
            <a:ext cx="3332495" cy="3332488"/>
          </a:xfrm>
          <a:custGeom>
            <a:avLst/>
            <a:gdLst>
              <a:gd name="connsiteX0" fmla="*/ 0 w 3332495"/>
              <a:gd name="connsiteY0" fmla="*/ 0 h 3332488"/>
              <a:gd name="connsiteX1" fmla="*/ 3332495 w 3332495"/>
              <a:gd name="connsiteY1" fmla="*/ 3332488 h 3332488"/>
              <a:gd name="connsiteX2" fmla="*/ 2813715 w 3332495"/>
              <a:gd name="connsiteY2" fmla="*/ 3332488 h 3332488"/>
              <a:gd name="connsiteX3" fmla="*/ 2035464 w 3332495"/>
              <a:gd name="connsiteY3" fmla="*/ 3332488 h 3332488"/>
              <a:gd name="connsiteX4" fmla="*/ 1516684 w 3332495"/>
              <a:gd name="connsiteY4" fmla="*/ 3332488 h 3332488"/>
              <a:gd name="connsiteX5" fmla="*/ 0 w 3332495"/>
              <a:gd name="connsiteY5" fmla="*/ 1815807 h 3332488"/>
              <a:gd name="connsiteX6" fmla="*/ 0 w 3332495"/>
              <a:gd name="connsiteY6" fmla="*/ 0 h 333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2495" h="3332488">
                <a:moveTo>
                  <a:pt x="0" y="0"/>
                </a:moveTo>
                <a:lnTo>
                  <a:pt x="3332495" y="3332488"/>
                </a:lnTo>
                <a:lnTo>
                  <a:pt x="2813715" y="3332488"/>
                </a:lnTo>
                <a:lnTo>
                  <a:pt x="2035464" y="3332488"/>
                </a:lnTo>
                <a:lnTo>
                  <a:pt x="1516684" y="3332488"/>
                </a:lnTo>
                <a:lnTo>
                  <a:pt x="0" y="1815807"/>
                </a:lnTo>
                <a:lnTo>
                  <a:pt x="0" y="0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稻壳儿春秋广告/盗版必究        原创来源：http://chn.docer.com/works?userid=199329941#!/work_time"/>
          <p:cNvSpPr/>
          <p:nvPr/>
        </p:nvSpPr>
        <p:spPr>
          <a:xfrm flipH="1" flipV="1">
            <a:off x="8859503" y="96505"/>
            <a:ext cx="3332495" cy="3332489"/>
          </a:xfrm>
          <a:custGeom>
            <a:avLst/>
            <a:gdLst>
              <a:gd name="connsiteX0" fmla="*/ 1516684 w 3332495"/>
              <a:gd name="connsiteY0" fmla="*/ 0 h 3332489"/>
              <a:gd name="connsiteX1" fmla="*/ 2035464 w 3332495"/>
              <a:gd name="connsiteY1" fmla="*/ 0 h 3332489"/>
              <a:gd name="connsiteX2" fmla="*/ 2813715 w 3332495"/>
              <a:gd name="connsiteY2" fmla="*/ 0 h 3332489"/>
              <a:gd name="connsiteX3" fmla="*/ 3332495 w 3332495"/>
              <a:gd name="connsiteY3" fmla="*/ 0 h 3332489"/>
              <a:gd name="connsiteX4" fmla="*/ 0 w 3332495"/>
              <a:gd name="connsiteY4" fmla="*/ 3332489 h 3332489"/>
              <a:gd name="connsiteX5" fmla="*/ 0 w 3332495"/>
              <a:gd name="connsiteY5" fmla="*/ 1516681 h 3332489"/>
              <a:gd name="connsiteX6" fmla="*/ 1516684 w 3332495"/>
              <a:gd name="connsiteY6" fmla="*/ 0 h 333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2495" h="3332489">
                <a:moveTo>
                  <a:pt x="1516684" y="0"/>
                </a:moveTo>
                <a:lnTo>
                  <a:pt x="2035464" y="0"/>
                </a:lnTo>
                <a:lnTo>
                  <a:pt x="2813715" y="0"/>
                </a:lnTo>
                <a:lnTo>
                  <a:pt x="3332495" y="0"/>
                </a:lnTo>
                <a:lnTo>
                  <a:pt x="0" y="3332489"/>
                </a:lnTo>
                <a:lnTo>
                  <a:pt x="0" y="1516681"/>
                </a:lnTo>
                <a:lnTo>
                  <a:pt x="1516684" y="0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稻壳儿春秋广告/盗版必究        原创来源：http://chn.docer.com/works?userid=199329941#!/work_time"/>
          <p:cNvSpPr/>
          <p:nvPr/>
        </p:nvSpPr>
        <p:spPr>
          <a:xfrm flipV="1">
            <a:off x="11227873" y="2464874"/>
            <a:ext cx="964126" cy="1928252"/>
          </a:xfrm>
          <a:custGeom>
            <a:avLst/>
            <a:gdLst>
              <a:gd name="connsiteX0" fmla="*/ 1535624 w 1535624"/>
              <a:gd name="connsiteY0" fmla="*/ 0 h 3071248"/>
              <a:gd name="connsiteX1" fmla="*/ 1535624 w 1535624"/>
              <a:gd name="connsiteY1" fmla="*/ 3071248 h 3071248"/>
              <a:gd name="connsiteX2" fmla="*/ 0 w 1535624"/>
              <a:gd name="connsiteY2" fmla="*/ 1535624 h 30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24" h="3071248">
                <a:moveTo>
                  <a:pt x="1535624" y="0"/>
                </a:moveTo>
                <a:lnTo>
                  <a:pt x="1535624" y="3071248"/>
                </a:lnTo>
                <a:lnTo>
                  <a:pt x="0" y="1535624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稻壳儿春秋广告/盗版必究        原创来源：http://chn.docer.com/works?userid=199329941#!/work_time"/>
          <p:cNvSpPr txBox="1"/>
          <p:nvPr/>
        </p:nvSpPr>
        <p:spPr>
          <a:xfrm flipH="1">
            <a:off x="3332480" y="3175635"/>
            <a:ext cx="55327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6350" stA="50000" endA="300" endPos="50000" dist="60007" dir="5400000" sy="-100000" algn="bl" rotWithShape="0"/>
                </a:effectLst>
                <a:uLnTx/>
                <a:uFillTx/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CHỨC NĂNG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reflection blurRad="6350" stA="50000" endA="300" endPos="50000" dist="60007" dir="5400000" sy="-100000" algn="bl" rotWithShape="0"/>
              </a:effectLst>
              <a:uLnTx/>
              <a:uFillTx/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0" name="稻壳儿春秋广告/盗版必究        原创来源：http://chn.docer.com/works?userid=199329941#!/work_time"/>
          <p:cNvSpPr txBox="1"/>
          <p:nvPr/>
        </p:nvSpPr>
        <p:spPr>
          <a:xfrm flipH="1">
            <a:off x="4706521" y="2467583"/>
            <a:ext cx="27789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BE2033"/>
                </a:solidFill>
                <a:effectLst/>
                <a:uLnTx/>
                <a:uFillTx/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III.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BE2033"/>
              </a:solidFill>
              <a:effectLst/>
              <a:uLnTx/>
              <a:uFillTx/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695325" y="139065"/>
            <a:ext cx="5120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1. Đăng kí, đăng nhập</a:t>
            </a:r>
            <a:endParaRPr lang="en-US" altLang="zh-CN" sz="40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695325" y="3369231"/>
            <a:ext cx="3127692" cy="79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稻壳儿春秋广告/盗版必究        原创来源：http://chn.docer.com/works?userid=199329941#!/work_time"/>
          <p:cNvSpPr txBox="1"/>
          <p:nvPr/>
        </p:nvSpPr>
        <p:spPr>
          <a:xfrm>
            <a:off x="8368983" y="3369231"/>
            <a:ext cx="3127692" cy="79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Image8"/>
          <p:cNvPicPr>
            <a:picLocks noChangeAspect="1" noChangeArrowheads="1"/>
          </p:cNvPicPr>
          <p:nvPr>
            <p:ph type="pic" sz="quarter" idx="10"/>
          </p:nvPr>
        </p:nvPicPr>
        <p:blipFill>
          <a:blip r:embed="rId1"/>
          <a:srcRect r="2342" b="601"/>
          <a:stretch>
            <a:fillRect/>
          </a:stretch>
        </p:blipFill>
        <p:spPr>
          <a:xfrm>
            <a:off x="6346190" y="1562100"/>
            <a:ext cx="5488305" cy="395097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 l="1511" r="1964" b="-281"/>
          <a:stretch>
            <a:fillRect/>
          </a:stretch>
        </p:blipFill>
        <p:spPr>
          <a:xfrm>
            <a:off x="252095" y="1562100"/>
            <a:ext cx="5844540" cy="398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稻壳儿春秋广告/盗版必究        原创来源：http://chn.docer.com/works?userid=199329941#!/work_time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9" name="稻壳儿春秋广告/盗版必究        原创来源：http://chn.docer.com/works?userid=199329941#!/work_time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BE2033"/>
              </a:gs>
              <a:gs pos="52000">
                <a:srgbClr val="802632">
                  <a:alpha val="70000"/>
                </a:srgbClr>
              </a:gs>
              <a:gs pos="29000">
                <a:srgbClr val="8D2532"/>
              </a:gs>
              <a:gs pos="100000">
                <a:srgbClr val="302D31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812800" y="265082"/>
            <a:ext cx="296735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2. Trang chủ </a:t>
            </a:r>
            <a:endParaRPr lang="en-US" altLang="zh-CN" sz="4000" b="1" dirty="0">
              <a:solidFill>
                <a:schemeClr val="bg1"/>
              </a:solidFill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/>
          <p:nvPr/>
        </p:nvSpPr>
        <p:spPr>
          <a:xfrm>
            <a:off x="3977897" y="4263134"/>
            <a:ext cx="350651" cy="34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94" y="21600"/>
                  <a:pt x="0" y="16706"/>
                  <a:pt x="0" y="10800"/>
                </a:cubicBezTo>
                <a:cubicBezTo>
                  <a:pt x="0" y="4894"/>
                  <a:pt x="4894" y="0"/>
                  <a:pt x="10800" y="0"/>
                </a:cubicBezTo>
                <a:cubicBezTo>
                  <a:pt x="16706" y="0"/>
                  <a:pt x="21600" y="4894"/>
                  <a:pt x="21600" y="10800"/>
                </a:cubicBezTo>
                <a:cubicBezTo>
                  <a:pt x="21600" y="16706"/>
                  <a:pt x="16706" y="21600"/>
                  <a:pt x="10800" y="21600"/>
                </a:cubicBezTo>
                <a:close/>
                <a:moveTo>
                  <a:pt x="10800" y="1350"/>
                </a:moveTo>
                <a:cubicBezTo>
                  <a:pt x="5569" y="1350"/>
                  <a:pt x="1350" y="5569"/>
                  <a:pt x="1350" y="10800"/>
                </a:cubicBezTo>
                <a:cubicBezTo>
                  <a:pt x="1350" y="16031"/>
                  <a:pt x="5569" y="20250"/>
                  <a:pt x="10800" y="20250"/>
                </a:cubicBezTo>
                <a:cubicBezTo>
                  <a:pt x="16031" y="20250"/>
                  <a:pt x="20250" y="16031"/>
                  <a:pt x="20250" y="10800"/>
                </a:cubicBezTo>
                <a:cubicBezTo>
                  <a:pt x="20250" y="5569"/>
                  <a:pt x="16031" y="1350"/>
                  <a:pt x="10800" y="1350"/>
                </a:cubicBezTo>
                <a:close/>
                <a:moveTo>
                  <a:pt x="14850" y="11475"/>
                </a:moveTo>
                <a:cubicBezTo>
                  <a:pt x="10800" y="11475"/>
                  <a:pt x="10800" y="11475"/>
                  <a:pt x="10800" y="11475"/>
                </a:cubicBezTo>
                <a:cubicBezTo>
                  <a:pt x="10462" y="11475"/>
                  <a:pt x="10125" y="11138"/>
                  <a:pt x="10125" y="10800"/>
                </a:cubicBezTo>
                <a:cubicBezTo>
                  <a:pt x="10125" y="5400"/>
                  <a:pt x="10125" y="5400"/>
                  <a:pt x="10125" y="5400"/>
                </a:cubicBezTo>
                <a:cubicBezTo>
                  <a:pt x="10125" y="5062"/>
                  <a:pt x="10462" y="4725"/>
                  <a:pt x="10800" y="4725"/>
                </a:cubicBezTo>
                <a:cubicBezTo>
                  <a:pt x="11138" y="4725"/>
                  <a:pt x="11475" y="5062"/>
                  <a:pt x="11475" y="5400"/>
                </a:cubicBezTo>
                <a:cubicBezTo>
                  <a:pt x="11475" y="10125"/>
                  <a:pt x="11475" y="10125"/>
                  <a:pt x="11475" y="10125"/>
                </a:cubicBezTo>
                <a:cubicBezTo>
                  <a:pt x="14850" y="10125"/>
                  <a:pt x="14850" y="10125"/>
                  <a:pt x="14850" y="10125"/>
                </a:cubicBezTo>
                <a:cubicBezTo>
                  <a:pt x="15188" y="10125"/>
                  <a:pt x="15525" y="10462"/>
                  <a:pt x="15525" y="10800"/>
                </a:cubicBezTo>
                <a:cubicBezTo>
                  <a:pt x="15525" y="11138"/>
                  <a:pt x="15188" y="11475"/>
                  <a:pt x="14850" y="11475"/>
                </a:cubicBezTo>
                <a:close/>
              </a:path>
            </a:pathLst>
          </a:custGeom>
          <a:solidFill>
            <a:srgbClr val="BE2033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/>
          <p:nvPr/>
        </p:nvSpPr>
        <p:spPr>
          <a:xfrm>
            <a:off x="1646973" y="4262556"/>
            <a:ext cx="262699" cy="350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100"/>
                </a:moveTo>
                <a:cubicBezTo>
                  <a:pt x="21600" y="3713"/>
                  <a:pt x="16875" y="0"/>
                  <a:pt x="10800" y="0"/>
                </a:cubicBezTo>
                <a:cubicBezTo>
                  <a:pt x="4725" y="0"/>
                  <a:pt x="0" y="3713"/>
                  <a:pt x="0" y="8100"/>
                </a:cubicBezTo>
                <a:cubicBezTo>
                  <a:pt x="0" y="11306"/>
                  <a:pt x="2475" y="14175"/>
                  <a:pt x="6300" y="15525"/>
                </a:cubicBezTo>
                <a:cubicBezTo>
                  <a:pt x="6300" y="20250"/>
                  <a:pt x="6300" y="20250"/>
                  <a:pt x="6300" y="20250"/>
                </a:cubicBezTo>
                <a:cubicBezTo>
                  <a:pt x="6300" y="21094"/>
                  <a:pt x="7200" y="21600"/>
                  <a:pt x="8100" y="21600"/>
                </a:cubicBezTo>
                <a:cubicBezTo>
                  <a:pt x="13500" y="21600"/>
                  <a:pt x="13500" y="21600"/>
                  <a:pt x="13500" y="21600"/>
                </a:cubicBezTo>
                <a:cubicBezTo>
                  <a:pt x="14400" y="21600"/>
                  <a:pt x="15300" y="21094"/>
                  <a:pt x="15300" y="20250"/>
                </a:cubicBezTo>
                <a:cubicBezTo>
                  <a:pt x="15300" y="17550"/>
                  <a:pt x="15300" y="17550"/>
                  <a:pt x="15300" y="17550"/>
                </a:cubicBezTo>
                <a:cubicBezTo>
                  <a:pt x="15300" y="17550"/>
                  <a:pt x="15300" y="17550"/>
                  <a:pt x="15300" y="17550"/>
                </a:cubicBezTo>
                <a:cubicBezTo>
                  <a:pt x="15300" y="15525"/>
                  <a:pt x="15300" y="15525"/>
                  <a:pt x="15300" y="15525"/>
                </a:cubicBezTo>
                <a:cubicBezTo>
                  <a:pt x="19125" y="14175"/>
                  <a:pt x="21600" y="11306"/>
                  <a:pt x="21600" y="8100"/>
                </a:cubicBezTo>
                <a:close/>
                <a:moveTo>
                  <a:pt x="13500" y="19575"/>
                </a:moveTo>
                <a:cubicBezTo>
                  <a:pt x="13500" y="19913"/>
                  <a:pt x="13050" y="20250"/>
                  <a:pt x="12600" y="20250"/>
                </a:cubicBezTo>
                <a:cubicBezTo>
                  <a:pt x="9000" y="20250"/>
                  <a:pt x="9000" y="20250"/>
                  <a:pt x="9000" y="20250"/>
                </a:cubicBezTo>
                <a:cubicBezTo>
                  <a:pt x="8550" y="20250"/>
                  <a:pt x="8100" y="19913"/>
                  <a:pt x="8100" y="19575"/>
                </a:cubicBezTo>
                <a:cubicBezTo>
                  <a:pt x="8100" y="18225"/>
                  <a:pt x="8100" y="18225"/>
                  <a:pt x="8100" y="18225"/>
                </a:cubicBezTo>
                <a:cubicBezTo>
                  <a:pt x="8100" y="17888"/>
                  <a:pt x="8550" y="17550"/>
                  <a:pt x="9000" y="17550"/>
                </a:cubicBezTo>
                <a:cubicBezTo>
                  <a:pt x="12600" y="17550"/>
                  <a:pt x="12600" y="17550"/>
                  <a:pt x="12600" y="17550"/>
                </a:cubicBezTo>
                <a:cubicBezTo>
                  <a:pt x="13050" y="17550"/>
                  <a:pt x="13500" y="17888"/>
                  <a:pt x="13500" y="18225"/>
                </a:cubicBezTo>
                <a:cubicBezTo>
                  <a:pt x="13500" y="19575"/>
                  <a:pt x="13500" y="19575"/>
                  <a:pt x="13500" y="19575"/>
                </a:cubicBezTo>
                <a:close/>
                <a:moveTo>
                  <a:pt x="13500" y="14513"/>
                </a:moveTo>
                <a:cubicBezTo>
                  <a:pt x="13500" y="16200"/>
                  <a:pt x="13500" y="16200"/>
                  <a:pt x="13500" y="16200"/>
                </a:cubicBezTo>
                <a:cubicBezTo>
                  <a:pt x="8100" y="16200"/>
                  <a:pt x="8100" y="16200"/>
                  <a:pt x="8100" y="16200"/>
                </a:cubicBezTo>
                <a:cubicBezTo>
                  <a:pt x="8100" y="14513"/>
                  <a:pt x="8100" y="14513"/>
                  <a:pt x="8100" y="14513"/>
                </a:cubicBezTo>
                <a:cubicBezTo>
                  <a:pt x="4500" y="13669"/>
                  <a:pt x="1800" y="11138"/>
                  <a:pt x="1800" y="8100"/>
                </a:cubicBezTo>
                <a:cubicBezTo>
                  <a:pt x="1800" y="4388"/>
                  <a:pt x="5850" y="1350"/>
                  <a:pt x="10800" y="1350"/>
                </a:cubicBezTo>
                <a:cubicBezTo>
                  <a:pt x="15750" y="1350"/>
                  <a:pt x="19800" y="4388"/>
                  <a:pt x="19800" y="8100"/>
                </a:cubicBezTo>
                <a:cubicBezTo>
                  <a:pt x="19800" y="11138"/>
                  <a:pt x="17100" y="13669"/>
                  <a:pt x="13500" y="14513"/>
                </a:cubicBezTo>
                <a:close/>
              </a:path>
            </a:pathLst>
          </a:custGeom>
          <a:solidFill>
            <a:srgbClr val="BE2033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20" y="971550"/>
            <a:ext cx="9166225" cy="41275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45590" y="5244465"/>
            <a:ext cx="902906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3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_ Ở trang này người dùng có thể tìm kiếm và đọc thông tin liên quan đến quy hoạch trong thành phố Hồ Chí Minh qua các năm.</a:t>
            </a:r>
            <a:endParaRPr lang="en-US" sz="23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3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3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_Người dùng sử dụng các dịch vụ của ứng dụng.</a:t>
            </a:r>
            <a:endParaRPr lang="en-US" sz="23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852170" y="139065"/>
            <a:ext cx="4216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3. Quản lý đơn </a:t>
            </a:r>
            <a:endParaRPr lang="en-US" altLang="zh-CN" sz="40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 txBox="1"/>
          <p:nvPr/>
        </p:nvSpPr>
        <p:spPr>
          <a:xfrm>
            <a:off x="8599262" y="3977127"/>
            <a:ext cx="2513238" cy="1034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稻壳儿春秋广告/盗版必究        原创来源：http://chn.docer.com/works?userid=199329941#!/work_time"/>
          <p:cNvSpPr txBox="1"/>
          <p:nvPr/>
        </p:nvSpPr>
        <p:spPr>
          <a:xfrm>
            <a:off x="1079500" y="3977127"/>
            <a:ext cx="2513238" cy="1034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8599262" y="2176850"/>
            <a:ext cx="2513238" cy="1034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/>
          <p:nvPr/>
        </p:nvSpPr>
        <p:spPr>
          <a:xfrm>
            <a:off x="1543050" y="1201420"/>
            <a:ext cx="7056120" cy="975360"/>
          </a:xfrm>
          <a:prstGeom prst="rect">
            <a:avLst/>
          </a:pr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8599100" y="761711"/>
            <a:ext cx="1347602" cy="1509764"/>
          </a:xfrm>
          <a:prstGeom prst="rect">
            <a:avLst/>
          </a:pr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/>
          <p:cNvSpPr/>
          <p:nvPr/>
        </p:nvSpPr>
        <p:spPr>
          <a:xfrm>
            <a:off x="9089572" y="1201184"/>
            <a:ext cx="440319" cy="44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50" y="9450"/>
                </a:moveTo>
                <a:cubicBezTo>
                  <a:pt x="8269" y="9450"/>
                  <a:pt x="9450" y="8269"/>
                  <a:pt x="9450" y="6750"/>
                </a:cubicBezTo>
                <a:cubicBezTo>
                  <a:pt x="9450" y="5231"/>
                  <a:pt x="8269" y="4050"/>
                  <a:pt x="6750" y="4050"/>
                </a:cubicBezTo>
                <a:cubicBezTo>
                  <a:pt x="5231" y="4050"/>
                  <a:pt x="4050" y="5231"/>
                  <a:pt x="4050" y="6750"/>
                </a:cubicBezTo>
                <a:cubicBezTo>
                  <a:pt x="4050" y="8269"/>
                  <a:pt x="5231" y="9450"/>
                  <a:pt x="6750" y="9450"/>
                </a:cubicBezTo>
                <a:close/>
                <a:moveTo>
                  <a:pt x="6750" y="5400"/>
                </a:moveTo>
                <a:cubicBezTo>
                  <a:pt x="7425" y="5400"/>
                  <a:pt x="8100" y="6075"/>
                  <a:pt x="8100" y="6750"/>
                </a:cubicBezTo>
                <a:cubicBezTo>
                  <a:pt x="8100" y="7594"/>
                  <a:pt x="7425" y="8100"/>
                  <a:pt x="6750" y="8100"/>
                </a:cubicBezTo>
                <a:cubicBezTo>
                  <a:pt x="6075" y="8100"/>
                  <a:pt x="5400" y="7594"/>
                  <a:pt x="5400" y="6750"/>
                </a:cubicBezTo>
                <a:cubicBezTo>
                  <a:pt x="5400" y="6075"/>
                  <a:pt x="6075" y="5400"/>
                  <a:pt x="6750" y="5400"/>
                </a:cubicBezTo>
                <a:close/>
                <a:moveTo>
                  <a:pt x="19575" y="0"/>
                </a:moveTo>
                <a:cubicBezTo>
                  <a:pt x="2025" y="0"/>
                  <a:pt x="2025" y="0"/>
                  <a:pt x="2025" y="0"/>
                </a:cubicBezTo>
                <a:cubicBezTo>
                  <a:pt x="844" y="0"/>
                  <a:pt x="0" y="1012"/>
                  <a:pt x="0" y="2025"/>
                </a:cubicBezTo>
                <a:cubicBezTo>
                  <a:pt x="0" y="19575"/>
                  <a:pt x="0" y="19575"/>
                  <a:pt x="0" y="19575"/>
                </a:cubicBezTo>
                <a:cubicBezTo>
                  <a:pt x="0" y="20756"/>
                  <a:pt x="844" y="21600"/>
                  <a:pt x="2025" y="21600"/>
                </a:cubicBezTo>
                <a:cubicBezTo>
                  <a:pt x="19575" y="21600"/>
                  <a:pt x="19575" y="21600"/>
                  <a:pt x="19575" y="21600"/>
                </a:cubicBezTo>
                <a:cubicBezTo>
                  <a:pt x="20756" y="21600"/>
                  <a:pt x="21600" y="20756"/>
                  <a:pt x="21600" y="19575"/>
                </a:cubicBezTo>
                <a:cubicBezTo>
                  <a:pt x="21600" y="2025"/>
                  <a:pt x="21600" y="2025"/>
                  <a:pt x="21600" y="2025"/>
                </a:cubicBezTo>
                <a:cubicBezTo>
                  <a:pt x="21600" y="1012"/>
                  <a:pt x="20756" y="0"/>
                  <a:pt x="19575" y="0"/>
                </a:cubicBezTo>
                <a:close/>
                <a:moveTo>
                  <a:pt x="20250" y="18900"/>
                </a:moveTo>
                <a:cubicBezTo>
                  <a:pt x="20250" y="19744"/>
                  <a:pt x="19575" y="20250"/>
                  <a:pt x="18900" y="20250"/>
                </a:cubicBezTo>
                <a:cubicBezTo>
                  <a:pt x="2700" y="20250"/>
                  <a:pt x="2700" y="20250"/>
                  <a:pt x="2700" y="20250"/>
                </a:cubicBezTo>
                <a:cubicBezTo>
                  <a:pt x="2025" y="20250"/>
                  <a:pt x="1350" y="19744"/>
                  <a:pt x="1350" y="18900"/>
                </a:cubicBezTo>
                <a:cubicBezTo>
                  <a:pt x="1350" y="2700"/>
                  <a:pt x="1350" y="2700"/>
                  <a:pt x="1350" y="2700"/>
                </a:cubicBezTo>
                <a:cubicBezTo>
                  <a:pt x="1350" y="2025"/>
                  <a:pt x="2025" y="1350"/>
                  <a:pt x="2700" y="1350"/>
                </a:cubicBezTo>
                <a:cubicBezTo>
                  <a:pt x="18900" y="1350"/>
                  <a:pt x="18900" y="1350"/>
                  <a:pt x="18900" y="1350"/>
                </a:cubicBezTo>
                <a:cubicBezTo>
                  <a:pt x="19575" y="1350"/>
                  <a:pt x="20250" y="2025"/>
                  <a:pt x="20250" y="2700"/>
                </a:cubicBezTo>
                <a:cubicBezTo>
                  <a:pt x="20250" y="18900"/>
                  <a:pt x="20250" y="18900"/>
                  <a:pt x="20250" y="18900"/>
                </a:cubicBezTo>
                <a:close/>
                <a:moveTo>
                  <a:pt x="9281" y="16031"/>
                </a:moveTo>
                <a:cubicBezTo>
                  <a:pt x="9450" y="15694"/>
                  <a:pt x="9450" y="15356"/>
                  <a:pt x="9281" y="15188"/>
                </a:cubicBezTo>
                <a:cubicBezTo>
                  <a:pt x="7425" y="13162"/>
                  <a:pt x="7425" y="13162"/>
                  <a:pt x="7425" y="13162"/>
                </a:cubicBezTo>
                <a:cubicBezTo>
                  <a:pt x="7425" y="13162"/>
                  <a:pt x="7256" y="13162"/>
                  <a:pt x="7256" y="12994"/>
                </a:cubicBezTo>
                <a:cubicBezTo>
                  <a:pt x="7088" y="12825"/>
                  <a:pt x="6750" y="12825"/>
                  <a:pt x="6581" y="12825"/>
                </a:cubicBezTo>
                <a:cubicBezTo>
                  <a:pt x="6412" y="12994"/>
                  <a:pt x="6412" y="12994"/>
                  <a:pt x="6244" y="12994"/>
                </a:cubicBezTo>
                <a:cubicBezTo>
                  <a:pt x="6244" y="12994"/>
                  <a:pt x="6244" y="13162"/>
                  <a:pt x="6244" y="13162"/>
                </a:cubicBezTo>
                <a:cubicBezTo>
                  <a:pt x="2869" y="16538"/>
                  <a:pt x="2869" y="16538"/>
                  <a:pt x="2869" y="16538"/>
                </a:cubicBezTo>
                <a:cubicBezTo>
                  <a:pt x="2700" y="16706"/>
                  <a:pt x="2700" y="17044"/>
                  <a:pt x="2869" y="17381"/>
                </a:cubicBezTo>
                <a:cubicBezTo>
                  <a:pt x="3206" y="17550"/>
                  <a:pt x="3544" y="17550"/>
                  <a:pt x="3713" y="17381"/>
                </a:cubicBezTo>
                <a:cubicBezTo>
                  <a:pt x="6750" y="14344"/>
                  <a:pt x="6750" y="14344"/>
                  <a:pt x="6750" y="14344"/>
                </a:cubicBezTo>
                <a:cubicBezTo>
                  <a:pt x="8269" y="16031"/>
                  <a:pt x="8269" y="16031"/>
                  <a:pt x="8269" y="16031"/>
                </a:cubicBezTo>
                <a:cubicBezTo>
                  <a:pt x="8606" y="16200"/>
                  <a:pt x="8944" y="16200"/>
                  <a:pt x="9281" y="16031"/>
                </a:cubicBezTo>
                <a:close/>
                <a:moveTo>
                  <a:pt x="16200" y="11813"/>
                </a:moveTo>
                <a:cubicBezTo>
                  <a:pt x="16200" y="11813"/>
                  <a:pt x="16031" y="11813"/>
                  <a:pt x="16031" y="11644"/>
                </a:cubicBezTo>
                <a:cubicBezTo>
                  <a:pt x="15862" y="11475"/>
                  <a:pt x="15525" y="11475"/>
                  <a:pt x="15356" y="11475"/>
                </a:cubicBezTo>
                <a:cubicBezTo>
                  <a:pt x="15188" y="11644"/>
                  <a:pt x="15188" y="11644"/>
                  <a:pt x="15019" y="11644"/>
                </a:cubicBezTo>
                <a:cubicBezTo>
                  <a:pt x="15019" y="11644"/>
                  <a:pt x="15019" y="11813"/>
                  <a:pt x="15019" y="11813"/>
                </a:cubicBezTo>
                <a:cubicBezTo>
                  <a:pt x="8944" y="17888"/>
                  <a:pt x="8944" y="17888"/>
                  <a:pt x="8944" y="17888"/>
                </a:cubicBezTo>
                <a:cubicBezTo>
                  <a:pt x="8775" y="18056"/>
                  <a:pt x="8775" y="18394"/>
                  <a:pt x="8944" y="18731"/>
                </a:cubicBezTo>
                <a:cubicBezTo>
                  <a:pt x="9281" y="18900"/>
                  <a:pt x="9619" y="18900"/>
                  <a:pt x="9788" y="18731"/>
                </a:cubicBezTo>
                <a:cubicBezTo>
                  <a:pt x="15525" y="12994"/>
                  <a:pt x="15525" y="12994"/>
                  <a:pt x="15525" y="12994"/>
                </a:cubicBezTo>
                <a:cubicBezTo>
                  <a:pt x="17719" y="15356"/>
                  <a:pt x="17719" y="15356"/>
                  <a:pt x="17719" y="15356"/>
                </a:cubicBezTo>
                <a:cubicBezTo>
                  <a:pt x="18056" y="15525"/>
                  <a:pt x="18394" y="15525"/>
                  <a:pt x="18731" y="15356"/>
                </a:cubicBezTo>
                <a:cubicBezTo>
                  <a:pt x="18900" y="15019"/>
                  <a:pt x="18900" y="14681"/>
                  <a:pt x="18731" y="14513"/>
                </a:cubicBezTo>
                <a:cubicBezTo>
                  <a:pt x="16200" y="11813"/>
                  <a:pt x="16200" y="11813"/>
                  <a:pt x="16200" y="11813"/>
                </a:cubicBez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22860" rIns="22860"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4" name="Picture Placeholder 1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6675" y="2092960"/>
            <a:ext cx="5983605" cy="420878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823720" y="1447800"/>
            <a:ext cx="6591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</a:rPr>
              <a:t>Ở trang này được admin sử dụng để duyệt đơn yêu cầu sử dụng đất của dân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830" y="2437130"/>
            <a:ext cx="6339205" cy="3319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695325" y="200947"/>
            <a:ext cx="29673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4. Quản lý đất </a:t>
            </a:r>
            <a:endParaRPr lang="en-US" altLang="zh-CN" sz="36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94055" y="1776095"/>
            <a:ext cx="10621645" cy="479933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156970" y="845820"/>
            <a:ext cx="91344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_Ở trang này admin sẽ thay đổi chức năng của loại đất theo yêu cầu của đơn 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867410" y="200947"/>
            <a:ext cx="29673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5.Dịch vụ </a:t>
            </a:r>
            <a:endParaRPr lang="en-US" altLang="zh-CN" sz="36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0" y="1751330"/>
            <a:ext cx="6539865" cy="5102225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909320" y="914400"/>
            <a:ext cx="10724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200">
                <a:latin typeface="Times New Roman" panose="02020603050405020304" charset="0"/>
                <a:cs typeface="Times New Roman" panose="02020603050405020304" charset="0"/>
              </a:rPr>
              <a:t>_Trang này về phần admin thì có thể thêm hoặc xóa dịch vụ </a:t>
            </a: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200">
                <a:latin typeface="Times New Roman" panose="02020603050405020304" charset="0"/>
                <a:cs typeface="Times New Roman" panose="02020603050405020304" charset="0"/>
              </a:rPr>
              <a:t>_Về phần của người dùng thì có thể tùy mục đích sử dụng đất mà chọn dịch vụ cho phù hợp. </a:t>
            </a: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70" y="2332990"/>
            <a:ext cx="6463030" cy="45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867410" y="200947"/>
            <a:ext cx="29673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6.Tra cứu</a:t>
            </a:r>
            <a:endParaRPr lang="en-US" altLang="zh-CN" sz="36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147945" y="257175"/>
            <a:ext cx="4064000" cy="368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10" name="Picture Placeholder 9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196340" y="1236345"/>
            <a:ext cx="10020300" cy="521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695325" y="200947"/>
            <a:ext cx="29673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7. Công dân </a:t>
            </a:r>
            <a:endParaRPr lang="en-US" altLang="zh-CN" sz="36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7" name="Picture Placeholder 6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531620" y="1078865"/>
            <a:ext cx="9128125" cy="495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稻壳儿春秋广告/盗版必究        原创来源：http://chn.docer.com/works?userid=199329941#!/work_time"/>
          <p:cNvSpPr/>
          <p:nvPr/>
        </p:nvSpPr>
        <p:spPr>
          <a:xfrm rot="5400000" flipH="1">
            <a:off x="857250" y="-857250"/>
            <a:ext cx="1714500" cy="3429000"/>
          </a:xfrm>
          <a:custGeom>
            <a:avLst/>
            <a:gdLst>
              <a:gd name="connsiteX0" fmla="*/ 1535624 w 1535624"/>
              <a:gd name="connsiteY0" fmla="*/ 0 h 3071248"/>
              <a:gd name="connsiteX1" fmla="*/ 1535624 w 1535624"/>
              <a:gd name="connsiteY1" fmla="*/ 3071248 h 3071248"/>
              <a:gd name="connsiteX2" fmla="*/ 0 w 1535624"/>
              <a:gd name="connsiteY2" fmla="*/ 1535624 h 30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24" h="3071248">
                <a:moveTo>
                  <a:pt x="1535624" y="0"/>
                </a:moveTo>
                <a:lnTo>
                  <a:pt x="1535624" y="3071248"/>
                </a:lnTo>
                <a:lnTo>
                  <a:pt x="0" y="1535624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稻壳儿春秋广告/盗版必究        原创来源：http://chn.docer.com/works?userid=199329941#!/work_time"/>
          <p:cNvSpPr/>
          <p:nvPr/>
        </p:nvSpPr>
        <p:spPr>
          <a:xfrm rot="16200000" flipH="1" flipV="1">
            <a:off x="10185400" y="5257800"/>
            <a:ext cx="1066800" cy="2133600"/>
          </a:xfrm>
          <a:custGeom>
            <a:avLst/>
            <a:gdLst>
              <a:gd name="connsiteX0" fmla="*/ 1535624 w 1535624"/>
              <a:gd name="connsiteY0" fmla="*/ 0 h 3071248"/>
              <a:gd name="connsiteX1" fmla="*/ 1535624 w 1535624"/>
              <a:gd name="connsiteY1" fmla="*/ 3071248 h 3071248"/>
              <a:gd name="connsiteX2" fmla="*/ 0 w 1535624"/>
              <a:gd name="connsiteY2" fmla="*/ 1535624 h 30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24" h="3071248">
                <a:moveTo>
                  <a:pt x="1535624" y="0"/>
                </a:moveTo>
                <a:lnTo>
                  <a:pt x="1535624" y="3071248"/>
                </a:lnTo>
                <a:lnTo>
                  <a:pt x="0" y="1535624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稻壳儿春秋广告/盗版必究        原创来源：http://chn.docer.com/works?userid=199329941#!/work_time"/>
          <p:cNvSpPr/>
          <p:nvPr/>
        </p:nvSpPr>
        <p:spPr>
          <a:xfrm rot="5400000" flipH="1">
            <a:off x="2590800" y="-584200"/>
            <a:ext cx="1168400" cy="2336800"/>
          </a:xfrm>
          <a:custGeom>
            <a:avLst/>
            <a:gdLst>
              <a:gd name="connsiteX0" fmla="*/ 1535624 w 1535624"/>
              <a:gd name="connsiteY0" fmla="*/ 0 h 3071248"/>
              <a:gd name="connsiteX1" fmla="*/ 1535624 w 1535624"/>
              <a:gd name="connsiteY1" fmla="*/ 3071248 h 3071248"/>
              <a:gd name="connsiteX2" fmla="*/ 0 w 1535624"/>
              <a:gd name="connsiteY2" fmla="*/ 1535624 h 30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24" h="3071248">
                <a:moveTo>
                  <a:pt x="1535624" y="0"/>
                </a:moveTo>
                <a:lnTo>
                  <a:pt x="1535624" y="3071248"/>
                </a:lnTo>
                <a:lnTo>
                  <a:pt x="0" y="1535624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" name="稻壳儿春秋广告/盗版必究        原创来源：http://chn.docer.com/works?userid=199329941#!/work_time"/>
          <p:cNvSpPr/>
          <p:nvPr/>
        </p:nvSpPr>
        <p:spPr>
          <a:xfrm rot="16200000" flipH="1" flipV="1">
            <a:off x="11362266" y="6028266"/>
            <a:ext cx="553156" cy="1106311"/>
          </a:xfrm>
          <a:custGeom>
            <a:avLst/>
            <a:gdLst>
              <a:gd name="connsiteX0" fmla="*/ 1535624 w 1535624"/>
              <a:gd name="connsiteY0" fmla="*/ 0 h 3071248"/>
              <a:gd name="connsiteX1" fmla="*/ 1535624 w 1535624"/>
              <a:gd name="connsiteY1" fmla="*/ 3071248 h 3071248"/>
              <a:gd name="connsiteX2" fmla="*/ 0 w 1535624"/>
              <a:gd name="connsiteY2" fmla="*/ 1535624 h 30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24" h="3071248">
                <a:moveTo>
                  <a:pt x="1535624" y="0"/>
                </a:moveTo>
                <a:lnTo>
                  <a:pt x="1535624" y="3071248"/>
                </a:lnTo>
                <a:lnTo>
                  <a:pt x="0" y="1535624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4431665" y="260985"/>
            <a:ext cx="4079875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66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Nội Dung</a:t>
            </a:r>
            <a:endParaRPr lang="en-US" altLang="zh-CN" sz="66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026160" y="3254651"/>
            <a:ext cx="728820" cy="728820"/>
          </a:xfrm>
          <a:prstGeom prst="rect">
            <a:avLst/>
          </a:prstGeom>
          <a:solidFill>
            <a:srgbClr val="BE2033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1" name="稻壳儿春秋广告/盗版必究        原创来源：http://chn.docer.com/works?userid=199329941#!/work_time"/>
          <p:cNvSpPr txBox="1"/>
          <p:nvPr/>
        </p:nvSpPr>
        <p:spPr>
          <a:xfrm>
            <a:off x="1847215" y="3280410"/>
            <a:ext cx="377126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Giới thiệu phần mềm</a:t>
            </a:r>
            <a:endParaRPr lang="en-US" altLang="zh-CN" sz="3200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2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236980" y="3419006"/>
            <a:ext cx="307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200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3614420" y="4668600"/>
            <a:ext cx="728820" cy="728820"/>
          </a:xfrm>
          <a:prstGeom prst="rect">
            <a:avLst/>
          </a:prstGeom>
          <a:solidFill>
            <a:srgbClr val="BE2033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5" name="稻壳儿春秋广告/盗版必究        原创来源：http://chn.docer.com/works?userid=199329941#!/work_time"/>
          <p:cNvSpPr txBox="1"/>
          <p:nvPr/>
        </p:nvSpPr>
        <p:spPr>
          <a:xfrm>
            <a:off x="4431741" y="4759226"/>
            <a:ext cx="2655136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Chức năng</a:t>
            </a:r>
            <a:endParaRPr lang="en-US" altLang="zh-CN" sz="3200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3825240" y="4833590"/>
            <a:ext cx="307180" cy="398780"/>
          </a:xfrm>
          <a:prstGeom prst="rect">
            <a:avLst/>
          </a:prstGeom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en-US" altLang="zh-CN" sz="200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6740499" y="3254651"/>
            <a:ext cx="728820" cy="728820"/>
          </a:xfrm>
          <a:prstGeom prst="rect">
            <a:avLst/>
          </a:prstGeom>
          <a:solidFill>
            <a:srgbClr val="BE2033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稻壳儿春秋广告/盗版必究        原创来源：http://chn.docer.com/works?userid=199329941#!/work_time"/>
          <p:cNvSpPr txBox="1"/>
          <p:nvPr/>
        </p:nvSpPr>
        <p:spPr>
          <a:xfrm>
            <a:off x="7561580" y="3280410"/>
            <a:ext cx="395795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Thiết kế hệ thống</a:t>
            </a:r>
            <a:endParaRPr lang="en-US" altLang="zh-CN" sz="3200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70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6951319" y="3419006"/>
            <a:ext cx="3071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200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6951319" y="4897725"/>
            <a:ext cx="30718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en-US" altLang="zh-CN" sz="2000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稻壳儿春秋广告/盗版必究        原创来源：http://chn.docer.com/works?userid=199329941#!/work_time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7" r="25117"/>
          <a:stretch>
            <a:fillRect/>
          </a:stretch>
        </p:blipFill>
        <p:spPr/>
      </p:pic>
      <p:sp>
        <p:nvSpPr>
          <p:cNvPr id="29" name="稻壳儿春秋广告/盗版必究        原创来源：http://chn.docer.com/works?userid=199329941#!/work_time"/>
          <p:cNvSpPr txBox="1"/>
          <p:nvPr/>
        </p:nvSpPr>
        <p:spPr>
          <a:xfrm>
            <a:off x="6295465" y="625268"/>
            <a:ext cx="508691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4800" b="1" dirty="0">
                <a:solidFill>
                  <a:prstClr val="black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THANK YOU </a:t>
            </a:r>
            <a:endParaRPr lang="en-US" altLang="zh-CN" sz="4800" b="1" dirty="0">
              <a:solidFill>
                <a:prstClr val="black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6687597" y="2059875"/>
            <a:ext cx="4809078" cy="209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Cám ơn thầy , cô và các bạn đã xem phần thuyết trình của nhóm mình.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4" name="稻壳儿春秋广告/盗版必究        原创来源：http://chn.docer.com/works?userid=199329941#!/work_time"/>
          <p:cNvSpPr/>
          <p:nvPr/>
        </p:nvSpPr>
        <p:spPr>
          <a:xfrm>
            <a:off x="1735715" y="1"/>
            <a:ext cx="2614648" cy="1714499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/>
          <p:nvPr/>
        </p:nvSpPr>
        <p:spPr>
          <a:xfrm>
            <a:off x="4350363" y="1714500"/>
            <a:ext cx="2614648" cy="1714499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稻壳儿春秋广告/盗版必究        原创来源：http://chn.docer.com/works?userid=199329941#!/work_time"/>
          <p:cNvSpPr/>
          <p:nvPr/>
        </p:nvSpPr>
        <p:spPr>
          <a:xfrm flipV="1">
            <a:off x="1735715" y="5143501"/>
            <a:ext cx="2614648" cy="1714499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/>
          <p:nvPr/>
        </p:nvSpPr>
        <p:spPr>
          <a:xfrm flipV="1">
            <a:off x="4350363" y="3429002"/>
            <a:ext cx="2614648" cy="1714499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96505"/>
            <a:ext cx="3332496" cy="6664990"/>
            <a:chOff x="0" y="96505"/>
            <a:chExt cx="3332496" cy="6664990"/>
          </a:xfrm>
        </p:grpSpPr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1" y="96505"/>
              <a:ext cx="3332495" cy="3332488"/>
            </a:xfrm>
            <a:custGeom>
              <a:avLst/>
              <a:gdLst>
                <a:gd name="connsiteX0" fmla="*/ 0 w 3332495"/>
                <a:gd name="connsiteY0" fmla="*/ 0 h 3332488"/>
                <a:gd name="connsiteX1" fmla="*/ 3332495 w 3332495"/>
                <a:gd name="connsiteY1" fmla="*/ 3332488 h 3332488"/>
                <a:gd name="connsiteX2" fmla="*/ 2813715 w 3332495"/>
                <a:gd name="connsiteY2" fmla="*/ 3332488 h 3332488"/>
                <a:gd name="connsiteX3" fmla="*/ 2035464 w 3332495"/>
                <a:gd name="connsiteY3" fmla="*/ 3332488 h 3332488"/>
                <a:gd name="connsiteX4" fmla="*/ 1516684 w 3332495"/>
                <a:gd name="connsiteY4" fmla="*/ 3332488 h 3332488"/>
                <a:gd name="connsiteX5" fmla="*/ 0 w 3332495"/>
                <a:gd name="connsiteY5" fmla="*/ 1815807 h 3332488"/>
                <a:gd name="connsiteX6" fmla="*/ 0 w 3332495"/>
                <a:gd name="connsiteY6" fmla="*/ 0 h 3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2495" h="3332488">
                  <a:moveTo>
                    <a:pt x="0" y="0"/>
                  </a:moveTo>
                  <a:lnTo>
                    <a:pt x="3332495" y="3332488"/>
                  </a:lnTo>
                  <a:lnTo>
                    <a:pt x="2813715" y="3332488"/>
                  </a:lnTo>
                  <a:lnTo>
                    <a:pt x="2035464" y="3332488"/>
                  </a:lnTo>
                  <a:lnTo>
                    <a:pt x="1516684" y="3332488"/>
                  </a:lnTo>
                  <a:lnTo>
                    <a:pt x="0" y="1815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2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1" y="3429006"/>
              <a:ext cx="3332495" cy="3332489"/>
            </a:xfrm>
            <a:custGeom>
              <a:avLst/>
              <a:gdLst>
                <a:gd name="connsiteX0" fmla="*/ 1516684 w 3332495"/>
                <a:gd name="connsiteY0" fmla="*/ 0 h 3332489"/>
                <a:gd name="connsiteX1" fmla="*/ 2035464 w 3332495"/>
                <a:gd name="connsiteY1" fmla="*/ 0 h 3332489"/>
                <a:gd name="connsiteX2" fmla="*/ 2813715 w 3332495"/>
                <a:gd name="connsiteY2" fmla="*/ 0 h 3332489"/>
                <a:gd name="connsiteX3" fmla="*/ 3332495 w 3332495"/>
                <a:gd name="connsiteY3" fmla="*/ 0 h 3332489"/>
                <a:gd name="connsiteX4" fmla="*/ 0 w 3332495"/>
                <a:gd name="connsiteY4" fmla="*/ 3332489 h 3332489"/>
                <a:gd name="connsiteX5" fmla="*/ 0 w 3332495"/>
                <a:gd name="connsiteY5" fmla="*/ 1516681 h 3332489"/>
                <a:gd name="connsiteX6" fmla="*/ 1516684 w 3332495"/>
                <a:gd name="connsiteY6" fmla="*/ 0 h 333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2495" h="3332489">
                  <a:moveTo>
                    <a:pt x="1516684" y="0"/>
                  </a:moveTo>
                  <a:lnTo>
                    <a:pt x="2035464" y="0"/>
                  </a:lnTo>
                  <a:lnTo>
                    <a:pt x="2813715" y="0"/>
                  </a:lnTo>
                  <a:lnTo>
                    <a:pt x="3332495" y="0"/>
                  </a:lnTo>
                  <a:lnTo>
                    <a:pt x="0" y="3332489"/>
                  </a:lnTo>
                  <a:lnTo>
                    <a:pt x="0" y="1516681"/>
                  </a:lnTo>
                  <a:lnTo>
                    <a:pt x="1516684" y="0"/>
                  </a:lnTo>
                  <a:close/>
                </a:path>
              </a:pathLst>
            </a:custGeom>
            <a:solidFill>
              <a:srgbClr val="302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稻壳儿春秋广告/盗版必究        原创来源：http://chn.docer.com/works?userid=199329941#!/work_time"/>
            <p:cNvSpPr/>
            <p:nvPr/>
          </p:nvSpPr>
          <p:spPr>
            <a:xfrm flipH="1">
              <a:off x="0" y="2464874"/>
              <a:ext cx="964126" cy="1928252"/>
            </a:xfrm>
            <a:custGeom>
              <a:avLst/>
              <a:gdLst>
                <a:gd name="connsiteX0" fmla="*/ 1535624 w 1535624"/>
                <a:gd name="connsiteY0" fmla="*/ 0 h 3071248"/>
                <a:gd name="connsiteX1" fmla="*/ 1535624 w 1535624"/>
                <a:gd name="connsiteY1" fmla="*/ 3071248 h 3071248"/>
                <a:gd name="connsiteX2" fmla="*/ 0 w 1535624"/>
                <a:gd name="connsiteY2" fmla="*/ 1535624 h 307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5624" h="3071248">
                  <a:moveTo>
                    <a:pt x="1535624" y="0"/>
                  </a:moveTo>
                  <a:lnTo>
                    <a:pt x="1535624" y="3071248"/>
                  </a:lnTo>
                  <a:lnTo>
                    <a:pt x="0" y="1535624"/>
                  </a:lnTo>
                  <a:close/>
                </a:path>
              </a:pathLst>
            </a:custGeom>
            <a:solidFill>
              <a:srgbClr val="BE2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5" name="稻壳儿春秋广告/盗版必究        原创来源：http://chn.docer.com/works?userid=199329941#!/work_time"/>
          <p:cNvSpPr/>
          <p:nvPr/>
        </p:nvSpPr>
        <p:spPr>
          <a:xfrm flipH="1" flipV="1">
            <a:off x="8859503" y="3429007"/>
            <a:ext cx="3332495" cy="3332488"/>
          </a:xfrm>
          <a:custGeom>
            <a:avLst/>
            <a:gdLst>
              <a:gd name="connsiteX0" fmla="*/ 0 w 3332495"/>
              <a:gd name="connsiteY0" fmla="*/ 0 h 3332488"/>
              <a:gd name="connsiteX1" fmla="*/ 3332495 w 3332495"/>
              <a:gd name="connsiteY1" fmla="*/ 3332488 h 3332488"/>
              <a:gd name="connsiteX2" fmla="*/ 2813715 w 3332495"/>
              <a:gd name="connsiteY2" fmla="*/ 3332488 h 3332488"/>
              <a:gd name="connsiteX3" fmla="*/ 2035464 w 3332495"/>
              <a:gd name="connsiteY3" fmla="*/ 3332488 h 3332488"/>
              <a:gd name="connsiteX4" fmla="*/ 1516684 w 3332495"/>
              <a:gd name="connsiteY4" fmla="*/ 3332488 h 3332488"/>
              <a:gd name="connsiteX5" fmla="*/ 0 w 3332495"/>
              <a:gd name="connsiteY5" fmla="*/ 1815807 h 3332488"/>
              <a:gd name="connsiteX6" fmla="*/ 0 w 3332495"/>
              <a:gd name="connsiteY6" fmla="*/ 0 h 333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2495" h="3332488">
                <a:moveTo>
                  <a:pt x="0" y="0"/>
                </a:moveTo>
                <a:lnTo>
                  <a:pt x="3332495" y="3332488"/>
                </a:lnTo>
                <a:lnTo>
                  <a:pt x="2813715" y="3332488"/>
                </a:lnTo>
                <a:lnTo>
                  <a:pt x="2035464" y="3332488"/>
                </a:lnTo>
                <a:lnTo>
                  <a:pt x="1516684" y="3332488"/>
                </a:lnTo>
                <a:lnTo>
                  <a:pt x="0" y="1815807"/>
                </a:lnTo>
                <a:lnTo>
                  <a:pt x="0" y="0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稻壳儿春秋广告/盗版必究        原创来源：http://chn.docer.com/works?userid=199329941#!/work_time"/>
          <p:cNvSpPr/>
          <p:nvPr/>
        </p:nvSpPr>
        <p:spPr>
          <a:xfrm flipH="1" flipV="1">
            <a:off x="8859503" y="96505"/>
            <a:ext cx="3332495" cy="3332489"/>
          </a:xfrm>
          <a:custGeom>
            <a:avLst/>
            <a:gdLst>
              <a:gd name="connsiteX0" fmla="*/ 1516684 w 3332495"/>
              <a:gd name="connsiteY0" fmla="*/ 0 h 3332489"/>
              <a:gd name="connsiteX1" fmla="*/ 2035464 w 3332495"/>
              <a:gd name="connsiteY1" fmla="*/ 0 h 3332489"/>
              <a:gd name="connsiteX2" fmla="*/ 2813715 w 3332495"/>
              <a:gd name="connsiteY2" fmla="*/ 0 h 3332489"/>
              <a:gd name="connsiteX3" fmla="*/ 3332495 w 3332495"/>
              <a:gd name="connsiteY3" fmla="*/ 0 h 3332489"/>
              <a:gd name="connsiteX4" fmla="*/ 0 w 3332495"/>
              <a:gd name="connsiteY4" fmla="*/ 3332489 h 3332489"/>
              <a:gd name="connsiteX5" fmla="*/ 0 w 3332495"/>
              <a:gd name="connsiteY5" fmla="*/ 1516681 h 3332489"/>
              <a:gd name="connsiteX6" fmla="*/ 1516684 w 3332495"/>
              <a:gd name="connsiteY6" fmla="*/ 0 h 333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2495" h="3332489">
                <a:moveTo>
                  <a:pt x="1516684" y="0"/>
                </a:moveTo>
                <a:lnTo>
                  <a:pt x="2035464" y="0"/>
                </a:lnTo>
                <a:lnTo>
                  <a:pt x="2813715" y="0"/>
                </a:lnTo>
                <a:lnTo>
                  <a:pt x="3332495" y="0"/>
                </a:lnTo>
                <a:lnTo>
                  <a:pt x="0" y="3332489"/>
                </a:lnTo>
                <a:lnTo>
                  <a:pt x="0" y="1516681"/>
                </a:lnTo>
                <a:lnTo>
                  <a:pt x="1516684" y="0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稻壳儿春秋广告/盗版必究        原创来源：http://chn.docer.com/works?userid=199329941#!/work_time"/>
          <p:cNvSpPr/>
          <p:nvPr/>
        </p:nvSpPr>
        <p:spPr>
          <a:xfrm flipV="1">
            <a:off x="11227873" y="2464874"/>
            <a:ext cx="964126" cy="1928252"/>
          </a:xfrm>
          <a:custGeom>
            <a:avLst/>
            <a:gdLst>
              <a:gd name="connsiteX0" fmla="*/ 1535624 w 1535624"/>
              <a:gd name="connsiteY0" fmla="*/ 0 h 3071248"/>
              <a:gd name="connsiteX1" fmla="*/ 1535624 w 1535624"/>
              <a:gd name="connsiteY1" fmla="*/ 3071248 h 3071248"/>
              <a:gd name="connsiteX2" fmla="*/ 0 w 1535624"/>
              <a:gd name="connsiteY2" fmla="*/ 1535624 h 30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24" h="3071248">
                <a:moveTo>
                  <a:pt x="1535624" y="0"/>
                </a:moveTo>
                <a:lnTo>
                  <a:pt x="1535624" y="3071248"/>
                </a:lnTo>
                <a:lnTo>
                  <a:pt x="0" y="1535624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稻壳儿春秋广告/盗版必究        原创来源：http://chn.docer.com/works?userid=199329941#!/work_time"/>
          <p:cNvSpPr txBox="1"/>
          <p:nvPr/>
        </p:nvSpPr>
        <p:spPr>
          <a:xfrm flipH="1">
            <a:off x="3451225" y="3175635"/>
            <a:ext cx="52946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000" b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GIỚI THIỆU PHẦN MỀM</a:t>
            </a:r>
            <a:endParaRPr lang="en-US" altLang="zh-CN" sz="4000" b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0" name="稻壳儿春秋广告/盗版必究        原创来源：http://chn.docer.com/works?userid=199329941#!/work_time"/>
          <p:cNvSpPr txBox="1"/>
          <p:nvPr/>
        </p:nvSpPr>
        <p:spPr>
          <a:xfrm flipH="1">
            <a:off x="4706521" y="2467583"/>
            <a:ext cx="277895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400" b="1" dirty="0">
                <a:solidFill>
                  <a:srgbClr val="BE2033"/>
                </a:solidFill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I.</a:t>
            </a:r>
            <a:endParaRPr lang="en-US" altLang="zh-CN" sz="4400" b="1" dirty="0">
              <a:solidFill>
                <a:srgbClr val="BE2033"/>
              </a:solidFill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695325" y="67945"/>
            <a:ext cx="4401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1. Use Case</a:t>
            </a:r>
            <a:endParaRPr lang="en-US" altLang="zh-CN" sz="54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31" name="稻壳儿春秋广告/盗版必究        原创来源：http://chn.docer.com/works?userid=199329941#!/work_time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7" r="32917"/>
          <a:stretch>
            <a:fillRect/>
          </a:stretch>
        </p:blipFill>
        <p:spPr/>
      </p:pic>
      <p:sp>
        <p:nvSpPr>
          <p:cNvPr id="32" name="稻壳儿春秋广告/盗版必究        原创来源：http://chn.docer.com/works?userid=199329941#!/work_time"/>
          <p:cNvSpPr/>
          <p:nvPr/>
        </p:nvSpPr>
        <p:spPr>
          <a:xfrm>
            <a:off x="6131005" y="4397267"/>
            <a:ext cx="235694" cy="235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94" y="21600"/>
                  <a:pt x="0" y="16706"/>
                  <a:pt x="0" y="10800"/>
                </a:cubicBezTo>
                <a:cubicBezTo>
                  <a:pt x="0" y="4894"/>
                  <a:pt x="4894" y="0"/>
                  <a:pt x="10800" y="0"/>
                </a:cubicBezTo>
                <a:cubicBezTo>
                  <a:pt x="16706" y="0"/>
                  <a:pt x="21600" y="4894"/>
                  <a:pt x="21600" y="10800"/>
                </a:cubicBezTo>
                <a:cubicBezTo>
                  <a:pt x="21600" y="16706"/>
                  <a:pt x="16706" y="21600"/>
                  <a:pt x="10800" y="21600"/>
                </a:cubicBezTo>
                <a:close/>
                <a:moveTo>
                  <a:pt x="10800" y="1350"/>
                </a:moveTo>
                <a:cubicBezTo>
                  <a:pt x="5569" y="1350"/>
                  <a:pt x="1350" y="5569"/>
                  <a:pt x="1350" y="10800"/>
                </a:cubicBezTo>
                <a:cubicBezTo>
                  <a:pt x="1350" y="16031"/>
                  <a:pt x="5569" y="20250"/>
                  <a:pt x="10800" y="20250"/>
                </a:cubicBezTo>
                <a:cubicBezTo>
                  <a:pt x="16031" y="20250"/>
                  <a:pt x="20250" y="16031"/>
                  <a:pt x="20250" y="10800"/>
                </a:cubicBezTo>
                <a:cubicBezTo>
                  <a:pt x="20250" y="5569"/>
                  <a:pt x="16031" y="1350"/>
                  <a:pt x="10800" y="1350"/>
                </a:cubicBezTo>
                <a:close/>
                <a:moveTo>
                  <a:pt x="11306" y="17550"/>
                </a:moveTo>
                <a:cubicBezTo>
                  <a:pt x="10969" y="17550"/>
                  <a:pt x="10800" y="17381"/>
                  <a:pt x="10800" y="17044"/>
                </a:cubicBezTo>
                <a:cubicBezTo>
                  <a:pt x="10800" y="16706"/>
                  <a:pt x="10969" y="16538"/>
                  <a:pt x="11306" y="16538"/>
                </a:cubicBezTo>
                <a:cubicBezTo>
                  <a:pt x="14175" y="16538"/>
                  <a:pt x="16538" y="14175"/>
                  <a:pt x="16538" y="11306"/>
                </a:cubicBezTo>
                <a:cubicBezTo>
                  <a:pt x="16538" y="10969"/>
                  <a:pt x="16706" y="10800"/>
                  <a:pt x="17044" y="10800"/>
                </a:cubicBezTo>
                <a:cubicBezTo>
                  <a:pt x="17381" y="10800"/>
                  <a:pt x="17550" y="10969"/>
                  <a:pt x="17550" y="11306"/>
                </a:cubicBezTo>
                <a:cubicBezTo>
                  <a:pt x="17550" y="14850"/>
                  <a:pt x="14681" y="17550"/>
                  <a:pt x="11306" y="17550"/>
                </a:cubicBezTo>
                <a:close/>
                <a:moveTo>
                  <a:pt x="10800" y="13500"/>
                </a:moveTo>
                <a:cubicBezTo>
                  <a:pt x="9281" y="13500"/>
                  <a:pt x="8100" y="12319"/>
                  <a:pt x="8100" y="10800"/>
                </a:cubicBezTo>
                <a:cubicBezTo>
                  <a:pt x="8100" y="9281"/>
                  <a:pt x="9281" y="8100"/>
                  <a:pt x="10800" y="8100"/>
                </a:cubicBezTo>
                <a:cubicBezTo>
                  <a:pt x="12319" y="8100"/>
                  <a:pt x="13500" y="9281"/>
                  <a:pt x="13500" y="10800"/>
                </a:cubicBezTo>
                <a:cubicBezTo>
                  <a:pt x="13500" y="12319"/>
                  <a:pt x="12319" y="13500"/>
                  <a:pt x="10800" y="13500"/>
                </a:cubicBezTo>
                <a:close/>
                <a:moveTo>
                  <a:pt x="10800" y="10125"/>
                </a:moveTo>
                <a:cubicBezTo>
                  <a:pt x="10462" y="10125"/>
                  <a:pt x="10125" y="10462"/>
                  <a:pt x="10125" y="10800"/>
                </a:cubicBezTo>
                <a:cubicBezTo>
                  <a:pt x="10125" y="11138"/>
                  <a:pt x="10462" y="11475"/>
                  <a:pt x="10800" y="11475"/>
                </a:cubicBezTo>
                <a:cubicBezTo>
                  <a:pt x="11138" y="11475"/>
                  <a:pt x="11475" y="11138"/>
                  <a:pt x="11475" y="10800"/>
                </a:cubicBezTo>
                <a:cubicBezTo>
                  <a:pt x="11475" y="10462"/>
                  <a:pt x="11138" y="10125"/>
                  <a:pt x="10800" y="10125"/>
                </a:cubicBezTo>
                <a:close/>
                <a:moveTo>
                  <a:pt x="10294" y="5062"/>
                </a:moveTo>
                <a:cubicBezTo>
                  <a:pt x="7425" y="5062"/>
                  <a:pt x="5062" y="7425"/>
                  <a:pt x="5062" y="10294"/>
                </a:cubicBezTo>
                <a:cubicBezTo>
                  <a:pt x="5062" y="10631"/>
                  <a:pt x="4894" y="10800"/>
                  <a:pt x="4556" y="10800"/>
                </a:cubicBezTo>
                <a:cubicBezTo>
                  <a:pt x="4219" y="10800"/>
                  <a:pt x="4050" y="10631"/>
                  <a:pt x="4050" y="10294"/>
                </a:cubicBezTo>
                <a:cubicBezTo>
                  <a:pt x="4050" y="6919"/>
                  <a:pt x="6919" y="4050"/>
                  <a:pt x="10294" y="4050"/>
                </a:cubicBezTo>
                <a:cubicBezTo>
                  <a:pt x="10631" y="4050"/>
                  <a:pt x="10800" y="4388"/>
                  <a:pt x="10800" y="4556"/>
                </a:cubicBezTo>
                <a:cubicBezTo>
                  <a:pt x="10800" y="4894"/>
                  <a:pt x="10631" y="5062"/>
                  <a:pt x="10294" y="5062"/>
                </a:cubicBez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稻壳儿春秋广告/盗版必究        原创来源：http://chn.docer.com/works?userid=199329941#!/work_time"/>
          <p:cNvSpPr/>
          <p:nvPr/>
        </p:nvSpPr>
        <p:spPr>
          <a:xfrm>
            <a:off x="2140347" y="1913075"/>
            <a:ext cx="235696" cy="205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4821"/>
                </a:moveTo>
                <a:cubicBezTo>
                  <a:pt x="14850" y="8486"/>
                  <a:pt x="14850" y="8486"/>
                  <a:pt x="14850" y="8486"/>
                </a:cubicBezTo>
                <a:cubicBezTo>
                  <a:pt x="14850" y="6171"/>
                  <a:pt x="14850" y="6171"/>
                  <a:pt x="14850" y="6171"/>
                </a:cubicBezTo>
                <a:cubicBezTo>
                  <a:pt x="14850" y="5014"/>
                  <a:pt x="14006" y="3857"/>
                  <a:pt x="12825" y="3857"/>
                </a:cubicBezTo>
                <a:cubicBezTo>
                  <a:pt x="11475" y="3857"/>
                  <a:pt x="11475" y="3857"/>
                  <a:pt x="11475" y="3857"/>
                </a:cubicBezTo>
                <a:cubicBezTo>
                  <a:pt x="11475" y="2314"/>
                  <a:pt x="11475" y="2314"/>
                  <a:pt x="11475" y="2314"/>
                </a:cubicBezTo>
                <a:cubicBezTo>
                  <a:pt x="11475" y="964"/>
                  <a:pt x="10631" y="0"/>
                  <a:pt x="9450" y="0"/>
                </a:cubicBezTo>
                <a:cubicBezTo>
                  <a:pt x="5400" y="0"/>
                  <a:pt x="5400" y="0"/>
                  <a:pt x="5400" y="0"/>
                </a:cubicBezTo>
                <a:cubicBezTo>
                  <a:pt x="4219" y="0"/>
                  <a:pt x="3375" y="964"/>
                  <a:pt x="3375" y="2314"/>
                </a:cubicBezTo>
                <a:cubicBezTo>
                  <a:pt x="3375" y="3857"/>
                  <a:pt x="3375" y="3857"/>
                  <a:pt x="3375" y="3857"/>
                </a:cubicBezTo>
                <a:cubicBezTo>
                  <a:pt x="2025" y="3857"/>
                  <a:pt x="2025" y="3857"/>
                  <a:pt x="2025" y="3857"/>
                </a:cubicBezTo>
                <a:cubicBezTo>
                  <a:pt x="844" y="3857"/>
                  <a:pt x="0" y="4821"/>
                  <a:pt x="0" y="6171"/>
                </a:cubicBezTo>
                <a:cubicBezTo>
                  <a:pt x="0" y="19286"/>
                  <a:pt x="0" y="19286"/>
                  <a:pt x="0" y="19286"/>
                </a:cubicBezTo>
                <a:cubicBezTo>
                  <a:pt x="0" y="20443"/>
                  <a:pt x="844" y="21600"/>
                  <a:pt x="2025" y="21600"/>
                </a:cubicBezTo>
                <a:cubicBezTo>
                  <a:pt x="12825" y="21600"/>
                  <a:pt x="12825" y="21600"/>
                  <a:pt x="12825" y="21600"/>
                </a:cubicBezTo>
                <a:cubicBezTo>
                  <a:pt x="14006" y="21600"/>
                  <a:pt x="14850" y="20443"/>
                  <a:pt x="14850" y="19286"/>
                </a:cubicBezTo>
                <a:cubicBezTo>
                  <a:pt x="14850" y="16971"/>
                  <a:pt x="14850" y="16971"/>
                  <a:pt x="14850" y="16971"/>
                </a:cubicBezTo>
                <a:cubicBezTo>
                  <a:pt x="20419" y="20636"/>
                  <a:pt x="20419" y="20636"/>
                  <a:pt x="20419" y="20636"/>
                </a:cubicBezTo>
                <a:cubicBezTo>
                  <a:pt x="20756" y="21021"/>
                  <a:pt x="21600" y="20636"/>
                  <a:pt x="21600" y="20057"/>
                </a:cubicBezTo>
                <a:cubicBezTo>
                  <a:pt x="21600" y="5400"/>
                  <a:pt x="21600" y="5400"/>
                  <a:pt x="21600" y="5400"/>
                </a:cubicBezTo>
                <a:cubicBezTo>
                  <a:pt x="21600" y="4821"/>
                  <a:pt x="20756" y="4243"/>
                  <a:pt x="20250" y="4821"/>
                </a:cubicBezTo>
                <a:close/>
                <a:moveTo>
                  <a:pt x="6075" y="1543"/>
                </a:moveTo>
                <a:cubicBezTo>
                  <a:pt x="8775" y="1543"/>
                  <a:pt x="8775" y="1543"/>
                  <a:pt x="8775" y="1543"/>
                </a:cubicBezTo>
                <a:cubicBezTo>
                  <a:pt x="9450" y="1543"/>
                  <a:pt x="10125" y="2314"/>
                  <a:pt x="10125" y="3086"/>
                </a:cubicBezTo>
                <a:cubicBezTo>
                  <a:pt x="10125" y="3857"/>
                  <a:pt x="10125" y="3857"/>
                  <a:pt x="10125" y="3857"/>
                </a:cubicBezTo>
                <a:cubicBezTo>
                  <a:pt x="4725" y="3857"/>
                  <a:pt x="4725" y="3857"/>
                  <a:pt x="4725" y="3857"/>
                </a:cubicBezTo>
                <a:cubicBezTo>
                  <a:pt x="4725" y="3086"/>
                  <a:pt x="4725" y="3086"/>
                  <a:pt x="4725" y="3086"/>
                </a:cubicBezTo>
                <a:cubicBezTo>
                  <a:pt x="4725" y="2314"/>
                  <a:pt x="5400" y="1543"/>
                  <a:pt x="6075" y="1543"/>
                </a:cubicBezTo>
                <a:close/>
                <a:moveTo>
                  <a:pt x="20250" y="18514"/>
                </a:moveTo>
                <a:cubicBezTo>
                  <a:pt x="15694" y="15814"/>
                  <a:pt x="15694" y="15814"/>
                  <a:pt x="15694" y="15814"/>
                </a:cubicBezTo>
                <a:cubicBezTo>
                  <a:pt x="15188" y="15236"/>
                  <a:pt x="14513" y="15429"/>
                  <a:pt x="14175" y="15621"/>
                </a:cubicBezTo>
                <a:cubicBezTo>
                  <a:pt x="13838" y="15814"/>
                  <a:pt x="13500" y="16393"/>
                  <a:pt x="13500" y="16971"/>
                </a:cubicBezTo>
                <a:cubicBezTo>
                  <a:pt x="13500" y="16971"/>
                  <a:pt x="13500" y="17550"/>
                  <a:pt x="13500" y="18514"/>
                </a:cubicBezTo>
                <a:cubicBezTo>
                  <a:pt x="13500" y="19286"/>
                  <a:pt x="12825" y="20057"/>
                  <a:pt x="12150" y="20057"/>
                </a:cubicBezTo>
                <a:cubicBezTo>
                  <a:pt x="11306" y="20057"/>
                  <a:pt x="2700" y="20057"/>
                  <a:pt x="2700" y="20057"/>
                </a:cubicBezTo>
                <a:cubicBezTo>
                  <a:pt x="2025" y="20057"/>
                  <a:pt x="1350" y="19286"/>
                  <a:pt x="1350" y="18514"/>
                </a:cubicBezTo>
                <a:cubicBezTo>
                  <a:pt x="1350" y="6943"/>
                  <a:pt x="1350" y="6943"/>
                  <a:pt x="1350" y="6943"/>
                </a:cubicBezTo>
                <a:cubicBezTo>
                  <a:pt x="1350" y="6171"/>
                  <a:pt x="1856" y="5400"/>
                  <a:pt x="2700" y="5400"/>
                </a:cubicBezTo>
                <a:cubicBezTo>
                  <a:pt x="2700" y="5400"/>
                  <a:pt x="2700" y="5400"/>
                  <a:pt x="2700" y="5400"/>
                </a:cubicBezTo>
                <a:cubicBezTo>
                  <a:pt x="2700" y="5400"/>
                  <a:pt x="2700" y="5400"/>
                  <a:pt x="2700" y="5400"/>
                </a:cubicBezTo>
                <a:cubicBezTo>
                  <a:pt x="2700" y="5400"/>
                  <a:pt x="2700" y="5400"/>
                  <a:pt x="2700" y="5400"/>
                </a:cubicBezTo>
                <a:cubicBezTo>
                  <a:pt x="3375" y="5400"/>
                  <a:pt x="3375" y="5400"/>
                  <a:pt x="3375" y="5400"/>
                </a:cubicBezTo>
                <a:cubicBezTo>
                  <a:pt x="3375" y="5400"/>
                  <a:pt x="3375" y="5400"/>
                  <a:pt x="3375" y="5400"/>
                </a:cubicBezTo>
                <a:cubicBezTo>
                  <a:pt x="11475" y="5400"/>
                  <a:pt x="11475" y="5400"/>
                  <a:pt x="11475" y="5400"/>
                </a:cubicBezTo>
                <a:cubicBezTo>
                  <a:pt x="11475" y="5400"/>
                  <a:pt x="11475" y="5400"/>
                  <a:pt x="11475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150" y="5400"/>
                  <a:pt x="12150" y="5400"/>
                  <a:pt x="12150" y="5400"/>
                </a:cubicBezTo>
                <a:cubicBezTo>
                  <a:pt x="12825" y="5400"/>
                  <a:pt x="13500" y="6171"/>
                  <a:pt x="13500" y="6943"/>
                </a:cubicBezTo>
                <a:cubicBezTo>
                  <a:pt x="13500" y="7907"/>
                  <a:pt x="13500" y="8486"/>
                  <a:pt x="13500" y="8486"/>
                </a:cubicBezTo>
                <a:cubicBezTo>
                  <a:pt x="13500" y="9064"/>
                  <a:pt x="13838" y="9643"/>
                  <a:pt x="14175" y="9836"/>
                </a:cubicBezTo>
                <a:cubicBezTo>
                  <a:pt x="14513" y="10029"/>
                  <a:pt x="15188" y="10221"/>
                  <a:pt x="15694" y="9836"/>
                </a:cubicBezTo>
                <a:cubicBezTo>
                  <a:pt x="20250" y="6943"/>
                  <a:pt x="20250" y="6943"/>
                  <a:pt x="20250" y="6943"/>
                </a:cubicBezTo>
                <a:cubicBezTo>
                  <a:pt x="20250" y="18514"/>
                  <a:pt x="20250" y="18514"/>
                  <a:pt x="20250" y="18514"/>
                </a:cubicBez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稻壳儿春秋广告/盗版必究        原创来源：http://chn.docer.com/works?userid=199329941#!/work_time"/>
          <p:cNvSpPr/>
          <p:nvPr/>
        </p:nvSpPr>
        <p:spPr>
          <a:xfrm>
            <a:off x="6131005" y="1920076"/>
            <a:ext cx="235694" cy="191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75" y="21600"/>
                </a:moveTo>
                <a:cubicBezTo>
                  <a:pt x="2025" y="21600"/>
                  <a:pt x="2025" y="21600"/>
                  <a:pt x="2025" y="21600"/>
                </a:cubicBezTo>
                <a:cubicBezTo>
                  <a:pt x="844" y="21600"/>
                  <a:pt x="0" y="20562"/>
                  <a:pt x="0" y="19108"/>
                </a:cubicBezTo>
                <a:cubicBezTo>
                  <a:pt x="0" y="5815"/>
                  <a:pt x="0" y="5815"/>
                  <a:pt x="0" y="5815"/>
                </a:cubicBezTo>
                <a:cubicBezTo>
                  <a:pt x="0" y="4362"/>
                  <a:pt x="844" y="3323"/>
                  <a:pt x="2025" y="3323"/>
                </a:cubicBezTo>
                <a:cubicBezTo>
                  <a:pt x="2025" y="3323"/>
                  <a:pt x="2363" y="3323"/>
                  <a:pt x="4725" y="3323"/>
                </a:cubicBezTo>
                <a:cubicBezTo>
                  <a:pt x="5400" y="3323"/>
                  <a:pt x="6750" y="0"/>
                  <a:pt x="7425" y="0"/>
                </a:cubicBezTo>
                <a:cubicBezTo>
                  <a:pt x="9113" y="0"/>
                  <a:pt x="12488" y="0"/>
                  <a:pt x="14175" y="0"/>
                </a:cubicBezTo>
                <a:cubicBezTo>
                  <a:pt x="14850" y="0"/>
                  <a:pt x="16200" y="3323"/>
                  <a:pt x="16875" y="3323"/>
                </a:cubicBezTo>
                <a:cubicBezTo>
                  <a:pt x="19238" y="3323"/>
                  <a:pt x="19575" y="3323"/>
                  <a:pt x="19575" y="3323"/>
                </a:cubicBezTo>
                <a:cubicBezTo>
                  <a:pt x="20756" y="3323"/>
                  <a:pt x="21600" y="4362"/>
                  <a:pt x="21600" y="5815"/>
                </a:cubicBezTo>
                <a:cubicBezTo>
                  <a:pt x="21600" y="19108"/>
                  <a:pt x="21600" y="19108"/>
                  <a:pt x="21600" y="19108"/>
                </a:cubicBezTo>
                <a:cubicBezTo>
                  <a:pt x="21600" y="20562"/>
                  <a:pt x="20756" y="21600"/>
                  <a:pt x="19575" y="21600"/>
                </a:cubicBezTo>
                <a:close/>
                <a:moveTo>
                  <a:pt x="20250" y="6646"/>
                </a:moveTo>
                <a:cubicBezTo>
                  <a:pt x="20250" y="5815"/>
                  <a:pt x="19575" y="4985"/>
                  <a:pt x="18900" y="4985"/>
                </a:cubicBezTo>
                <a:cubicBezTo>
                  <a:pt x="18900" y="4985"/>
                  <a:pt x="18225" y="4985"/>
                  <a:pt x="16200" y="4985"/>
                </a:cubicBezTo>
                <a:cubicBezTo>
                  <a:pt x="15525" y="4985"/>
                  <a:pt x="14175" y="1662"/>
                  <a:pt x="13500" y="1662"/>
                </a:cubicBezTo>
                <a:cubicBezTo>
                  <a:pt x="11813" y="1662"/>
                  <a:pt x="9788" y="1662"/>
                  <a:pt x="8100" y="1662"/>
                </a:cubicBezTo>
                <a:cubicBezTo>
                  <a:pt x="7425" y="1662"/>
                  <a:pt x="6075" y="4985"/>
                  <a:pt x="5400" y="4985"/>
                </a:cubicBezTo>
                <a:cubicBezTo>
                  <a:pt x="3375" y="4985"/>
                  <a:pt x="2700" y="4985"/>
                  <a:pt x="2700" y="4985"/>
                </a:cubicBezTo>
                <a:cubicBezTo>
                  <a:pt x="2025" y="4985"/>
                  <a:pt x="1350" y="5815"/>
                  <a:pt x="1350" y="6646"/>
                </a:cubicBezTo>
                <a:cubicBezTo>
                  <a:pt x="1350" y="18277"/>
                  <a:pt x="1350" y="18277"/>
                  <a:pt x="1350" y="18277"/>
                </a:cubicBezTo>
                <a:cubicBezTo>
                  <a:pt x="1350" y="19315"/>
                  <a:pt x="2025" y="19938"/>
                  <a:pt x="2700" y="19938"/>
                </a:cubicBezTo>
                <a:cubicBezTo>
                  <a:pt x="18900" y="19938"/>
                  <a:pt x="18900" y="19938"/>
                  <a:pt x="18900" y="19938"/>
                </a:cubicBezTo>
                <a:cubicBezTo>
                  <a:pt x="19575" y="19938"/>
                  <a:pt x="20250" y="19315"/>
                  <a:pt x="20250" y="18277"/>
                </a:cubicBezTo>
                <a:cubicBezTo>
                  <a:pt x="20250" y="6646"/>
                  <a:pt x="20250" y="6646"/>
                  <a:pt x="20250" y="6646"/>
                </a:cubicBezTo>
                <a:close/>
                <a:moveTo>
                  <a:pt x="10800" y="17446"/>
                </a:moveTo>
                <a:cubicBezTo>
                  <a:pt x="8269" y="17446"/>
                  <a:pt x="6075" y="14954"/>
                  <a:pt x="6075" y="11631"/>
                </a:cubicBezTo>
                <a:cubicBezTo>
                  <a:pt x="6075" y="8515"/>
                  <a:pt x="8269" y="5815"/>
                  <a:pt x="10800" y="5815"/>
                </a:cubicBezTo>
                <a:cubicBezTo>
                  <a:pt x="13331" y="5815"/>
                  <a:pt x="15525" y="8515"/>
                  <a:pt x="15525" y="11631"/>
                </a:cubicBezTo>
                <a:cubicBezTo>
                  <a:pt x="15525" y="14954"/>
                  <a:pt x="13331" y="17446"/>
                  <a:pt x="10800" y="17446"/>
                </a:cubicBezTo>
                <a:close/>
                <a:moveTo>
                  <a:pt x="10800" y="7477"/>
                </a:moveTo>
                <a:cubicBezTo>
                  <a:pt x="8944" y="7477"/>
                  <a:pt x="7425" y="9346"/>
                  <a:pt x="7425" y="11631"/>
                </a:cubicBezTo>
                <a:cubicBezTo>
                  <a:pt x="7425" y="13915"/>
                  <a:pt x="8944" y="15785"/>
                  <a:pt x="10800" y="15785"/>
                </a:cubicBezTo>
                <a:cubicBezTo>
                  <a:pt x="12656" y="15785"/>
                  <a:pt x="14175" y="13915"/>
                  <a:pt x="14175" y="11631"/>
                </a:cubicBezTo>
                <a:cubicBezTo>
                  <a:pt x="14175" y="9346"/>
                  <a:pt x="12656" y="7477"/>
                  <a:pt x="10800" y="7477"/>
                </a:cubicBezTo>
                <a:close/>
              </a:path>
            </a:pathLst>
          </a:custGeom>
          <a:solidFill>
            <a:srgbClr val="E9E9E9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228215" y="845820"/>
            <a:ext cx="55892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Xác định các Actor và use case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322580" y="1429385"/>
          <a:ext cx="8046085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9520"/>
                <a:gridCol w="426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Tên actor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Chức năng chính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admin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Xét duyệt đơn 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khách hàng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Viết đơn xin phép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/>
          <p:nvPr/>
        </p:nvGraphicFramePr>
        <p:xfrm>
          <a:off x="322580" y="2846705"/>
          <a:ext cx="8073390" cy="155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7045"/>
                <a:gridCol w="5046345"/>
              </a:tblGrid>
              <a:tr h="4076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Admin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Mô tả ý nghĩa 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Đăng nhập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Đăng nhập vào hệ thống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Xem ứng dụng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Xem thông tin các quận , nhà cửa ....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Quản lí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Xét duyệt đơn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/>
          <p:nvPr/>
        </p:nvGraphicFramePr>
        <p:xfrm>
          <a:off x="344805" y="4632960"/>
          <a:ext cx="809117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8630"/>
                <a:gridCol w="508254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Khách hàng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Mô tả ý nghĩa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Đăng ký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Đăng kí tài khoản 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Đăng nhập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Đăng nhập vào hệ thống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Xem ứng dụng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Xem sơ bộ chức năng của khách hàng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Viết đơn và nộp phí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Viết đơn xin phép 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695325" y="73660"/>
            <a:ext cx="5739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2. Sơ đồ Use Case</a:t>
            </a:r>
            <a:endParaRPr lang="en-US" altLang="zh-CN" sz="54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稻壳儿春秋广告/盗版必究        原创来源：http://chn.docer.com/works?userid=199329941#!/work_time"/>
          <p:cNvSpPr/>
          <p:nvPr/>
        </p:nvSpPr>
        <p:spPr>
          <a:xfrm>
            <a:off x="898525" y="1873106"/>
            <a:ext cx="731520" cy="731520"/>
          </a:xfrm>
          <a:prstGeom prst="ellipse">
            <a:avLst/>
          </a:prstGeom>
          <a:solidFill>
            <a:srgbClr val="E9E9E9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 txBox="1"/>
          <p:nvPr/>
        </p:nvSpPr>
        <p:spPr>
          <a:xfrm>
            <a:off x="1640220" y="2054200"/>
            <a:ext cx="183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E9E9E9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ENTER TITLE</a:t>
            </a:r>
            <a:endParaRPr lang="en-US" altLang="zh-CN" dirty="0">
              <a:solidFill>
                <a:srgbClr val="E9E9E9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639570" y="1282700"/>
            <a:ext cx="8024495" cy="505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695325" y="355252"/>
            <a:ext cx="29673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3. Biểu đồ lớp</a:t>
            </a:r>
            <a:endParaRPr lang="en-US" altLang="zh-CN" sz="36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265930" y="1000125"/>
            <a:ext cx="3553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 i="1" u="sng">
                <a:latin typeface="Times New Roman" panose="02020603050405020304" charset="0"/>
                <a:cs typeface="Times New Roman" panose="02020603050405020304" charset="0"/>
              </a:rPr>
              <a:t>Danh sách lớp:</a:t>
            </a:r>
            <a:r>
              <a:rPr lang="en-US" sz="2400" b="1" i="1">
                <a:latin typeface="Times New Roman" panose="02020603050405020304" charset="0"/>
                <a:cs typeface="Times New Roman" panose="02020603050405020304" charset="0"/>
              </a:rPr>
              <a:t>	</a:t>
            </a:r>
            <a:endParaRPr lang="en-US" sz="24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11480" y="1505585"/>
            <a:ext cx="11713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Lớp ( districts ).		    2. Lớp ( land_plots). 			3. Lớp ( land_types).</a:t>
            </a:r>
            <a:endParaRPr lang="en-US"/>
          </a:p>
          <a:p>
            <a:endParaRPr lang="en-US"/>
          </a:p>
          <a:p>
            <a:r>
              <a:rPr lang="en-US"/>
              <a:t>4. Lớp ( residents).	                  5. Lớp ( permission_requests).		6. Lớp ( services).</a:t>
            </a:r>
            <a:endParaRPr lang="en-US"/>
          </a:p>
        </p:txBody>
      </p:sp>
      <p:pic>
        <p:nvPicPr>
          <p:cNvPr id="22" name="Picture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106805" y="2587625"/>
            <a:ext cx="9078595" cy="398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695325" y="173990"/>
            <a:ext cx="45751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4. Cơ sỡ dữ liệu</a:t>
            </a:r>
            <a:endParaRPr lang="en-US" altLang="zh-CN" sz="44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70510" y="1073785"/>
            <a:ext cx="600011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i="1" u="sng">
                <a:latin typeface="Times New Roman" panose="02020603050405020304" charset="0"/>
                <a:cs typeface="Times New Roman" panose="02020603050405020304" charset="0"/>
              </a:rPr>
              <a:t>Thiết kế cơ sở dữ liệu: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_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Services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( id , name , createdAt , updatedAt  )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_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Residents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( id , fullName , identification , phone , email , password , isAdmin , createdAt , updatedAt )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_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PermissionRequests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( id, title , content , status, isProcessed, createdAt , updatedAt , landPlotId , serviceId , residentId  )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_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Districts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( id , name , createdAt, updatedAt )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_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LandTypes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( id , name , createdAt, updatedAt )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_</a:t>
            </a:r>
            <a:r>
              <a:rPr lang="en-US" sz="2400" b="1">
                <a:latin typeface="Times New Roman" panose="02020603050405020304" charset="0"/>
                <a:cs typeface="Times New Roman" panose="02020603050405020304" charset="0"/>
              </a:rPr>
              <a:t>LandPlots </a:t>
            </a: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( id, area , longitude , latitude , createdAt , updatedAt , districtId , residentId , landTypeId , image , address , )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452360" y="724535"/>
            <a:ext cx="3702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ERD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4" name="Picture 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 l="301" t="1315" r="2250" b="-208"/>
          <a:stretch>
            <a:fillRect/>
          </a:stretch>
        </p:blipFill>
        <p:spPr>
          <a:xfrm>
            <a:off x="6153785" y="1525905"/>
            <a:ext cx="6037580" cy="494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96505"/>
            <a:ext cx="3332496" cy="6664990"/>
            <a:chOff x="0" y="96505"/>
            <a:chExt cx="3332496" cy="6664990"/>
          </a:xfrm>
        </p:grpSpPr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1" y="96505"/>
              <a:ext cx="3332495" cy="3332488"/>
            </a:xfrm>
            <a:custGeom>
              <a:avLst/>
              <a:gdLst>
                <a:gd name="connsiteX0" fmla="*/ 0 w 3332495"/>
                <a:gd name="connsiteY0" fmla="*/ 0 h 3332488"/>
                <a:gd name="connsiteX1" fmla="*/ 3332495 w 3332495"/>
                <a:gd name="connsiteY1" fmla="*/ 3332488 h 3332488"/>
                <a:gd name="connsiteX2" fmla="*/ 2813715 w 3332495"/>
                <a:gd name="connsiteY2" fmla="*/ 3332488 h 3332488"/>
                <a:gd name="connsiteX3" fmla="*/ 2035464 w 3332495"/>
                <a:gd name="connsiteY3" fmla="*/ 3332488 h 3332488"/>
                <a:gd name="connsiteX4" fmla="*/ 1516684 w 3332495"/>
                <a:gd name="connsiteY4" fmla="*/ 3332488 h 3332488"/>
                <a:gd name="connsiteX5" fmla="*/ 0 w 3332495"/>
                <a:gd name="connsiteY5" fmla="*/ 1815807 h 3332488"/>
                <a:gd name="connsiteX6" fmla="*/ 0 w 3332495"/>
                <a:gd name="connsiteY6" fmla="*/ 0 h 33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2495" h="3332488">
                  <a:moveTo>
                    <a:pt x="0" y="0"/>
                  </a:moveTo>
                  <a:lnTo>
                    <a:pt x="3332495" y="3332488"/>
                  </a:lnTo>
                  <a:lnTo>
                    <a:pt x="2813715" y="3332488"/>
                  </a:lnTo>
                  <a:lnTo>
                    <a:pt x="2035464" y="3332488"/>
                  </a:lnTo>
                  <a:lnTo>
                    <a:pt x="1516684" y="3332488"/>
                  </a:lnTo>
                  <a:lnTo>
                    <a:pt x="0" y="1815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2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1" y="3429006"/>
              <a:ext cx="3332495" cy="3332489"/>
            </a:xfrm>
            <a:custGeom>
              <a:avLst/>
              <a:gdLst>
                <a:gd name="connsiteX0" fmla="*/ 1516684 w 3332495"/>
                <a:gd name="connsiteY0" fmla="*/ 0 h 3332489"/>
                <a:gd name="connsiteX1" fmla="*/ 2035464 w 3332495"/>
                <a:gd name="connsiteY1" fmla="*/ 0 h 3332489"/>
                <a:gd name="connsiteX2" fmla="*/ 2813715 w 3332495"/>
                <a:gd name="connsiteY2" fmla="*/ 0 h 3332489"/>
                <a:gd name="connsiteX3" fmla="*/ 3332495 w 3332495"/>
                <a:gd name="connsiteY3" fmla="*/ 0 h 3332489"/>
                <a:gd name="connsiteX4" fmla="*/ 0 w 3332495"/>
                <a:gd name="connsiteY4" fmla="*/ 3332489 h 3332489"/>
                <a:gd name="connsiteX5" fmla="*/ 0 w 3332495"/>
                <a:gd name="connsiteY5" fmla="*/ 1516681 h 3332489"/>
                <a:gd name="connsiteX6" fmla="*/ 1516684 w 3332495"/>
                <a:gd name="connsiteY6" fmla="*/ 0 h 333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2495" h="3332489">
                  <a:moveTo>
                    <a:pt x="1516684" y="0"/>
                  </a:moveTo>
                  <a:lnTo>
                    <a:pt x="2035464" y="0"/>
                  </a:lnTo>
                  <a:lnTo>
                    <a:pt x="2813715" y="0"/>
                  </a:lnTo>
                  <a:lnTo>
                    <a:pt x="3332495" y="0"/>
                  </a:lnTo>
                  <a:lnTo>
                    <a:pt x="0" y="3332489"/>
                  </a:lnTo>
                  <a:lnTo>
                    <a:pt x="0" y="1516681"/>
                  </a:lnTo>
                  <a:lnTo>
                    <a:pt x="1516684" y="0"/>
                  </a:lnTo>
                  <a:close/>
                </a:path>
              </a:pathLst>
            </a:custGeom>
            <a:solidFill>
              <a:srgbClr val="302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稻壳儿春秋广告/盗版必究        原创来源：http://chn.docer.com/works?userid=199329941#!/work_time"/>
            <p:cNvSpPr/>
            <p:nvPr/>
          </p:nvSpPr>
          <p:spPr>
            <a:xfrm flipH="1">
              <a:off x="0" y="2464874"/>
              <a:ext cx="964126" cy="1928252"/>
            </a:xfrm>
            <a:custGeom>
              <a:avLst/>
              <a:gdLst>
                <a:gd name="connsiteX0" fmla="*/ 1535624 w 1535624"/>
                <a:gd name="connsiteY0" fmla="*/ 0 h 3071248"/>
                <a:gd name="connsiteX1" fmla="*/ 1535624 w 1535624"/>
                <a:gd name="connsiteY1" fmla="*/ 3071248 h 3071248"/>
                <a:gd name="connsiteX2" fmla="*/ 0 w 1535624"/>
                <a:gd name="connsiteY2" fmla="*/ 1535624 h 307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5624" h="3071248">
                  <a:moveTo>
                    <a:pt x="1535624" y="0"/>
                  </a:moveTo>
                  <a:lnTo>
                    <a:pt x="1535624" y="3071248"/>
                  </a:lnTo>
                  <a:lnTo>
                    <a:pt x="0" y="1535624"/>
                  </a:lnTo>
                  <a:close/>
                </a:path>
              </a:pathLst>
            </a:custGeom>
            <a:solidFill>
              <a:srgbClr val="BE2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5" name="稻壳儿春秋广告/盗版必究        原创来源：http://chn.docer.com/works?userid=199329941#!/work_time"/>
          <p:cNvSpPr/>
          <p:nvPr/>
        </p:nvSpPr>
        <p:spPr>
          <a:xfrm flipH="1" flipV="1">
            <a:off x="8859503" y="3429007"/>
            <a:ext cx="3332495" cy="3332488"/>
          </a:xfrm>
          <a:custGeom>
            <a:avLst/>
            <a:gdLst>
              <a:gd name="connsiteX0" fmla="*/ 0 w 3332495"/>
              <a:gd name="connsiteY0" fmla="*/ 0 h 3332488"/>
              <a:gd name="connsiteX1" fmla="*/ 3332495 w 3332495"/>
              <a:gd name="connsiteY1" fmla="*/ 3332488 h 3332488"/>
              <a:gd name="connsiteX2" fmla="*/ 2813715 w 3332495"/>
              <a:gd name="connsiteY2" fmla="*/ 3332488 h 3332488"/>
              <a:gd name="connsiteX3" fmla="*/ 2035464 w 3332495"/>
              <a:gd name="connsiteY3" fmla="*/ 3332488 h 3332488"/>
              <a:gd name="connsiteX4" fmla="*/ 1516684 w 3332495"/>
              <a:gd name="connsiteY4" fmla="*/ 3332488 h 3332488"/>
              <a:gd name="connsiteX5" fmla="*/ 0 w 3332495"/>
              <a:gd name="connsiteY5" fmla="*/ 1815807 h 3332488"/>
              <a:gd name="connsiteX6" fmla="*/ 0 w 3332495"/>
              <a:gd name="connsiteY6" fmla="*/ 0 h 333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2495" h="3332488">
                <a:moveTo>
                  <a:pt x="0" y="0"/>
                </a:moveTo>
                <a:lnTo>
                  <a:pt x="3332495" y="3332488"/>
                </a:lnTo>
                <a:lnTo>
                  <a:pt x="2813715" y="3332488"/>
                </a:lnTo>
                <a:lnTo>
                  <a:pt x="2035464" y="3332488"/>
                </a:lnTo>
                <a:lnTo>
                  <a:pt x="1516684" y="3332488"/>
                </a:lnTo>
                <a:lnTo>
                  <a:pt x="0" y="1815807"/>
                </a:lnTo>
                <a:lnTo>
                  <a:pt x="0" y="0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稻壳儿春秋广告/盗版必究        原创来源：http://chn.docer.com/works?userid=199329941#!/work_time"/>
          <p:cNvSpPr/>
          <p:nvPr/>
        </p:nvSpPr>
        <p:spPr>
          <a:xfrm flipH="1" flipV="1">
            <a:off x="8859503" y="96505"/>
            <a:ext cx="3332495" cy="3332489"/>
          </a:xfrm>
          <a:custGeom>
            <a:avLst/>
            <a:gdLst>
              <a:gd name="connsiteX0" fmla="*/ 1516684 w 3332495"/>
              <a:gd name="connsiteY0" fmla="*/ 0 h 3332489"/>
              <a:gd name="connsiteX1" fmla="*/ 2035464 w 3332495"/>
              <a:gd name="connsiteY1" fmla="*/ 0 h 3332489"/>
              <a:gd name="connsiteX2" fmla="*/ 2813715 w 3332495"/>
              <a:gd name="connsiteY2" fmla="*/ 0 h 3332489"/>
              <a:gd name="connsiteX3" fmla="*/ 3332495 w 3332495"/>
              <a:gd name="connsiteY3" fmla="*/ 0 h 3332489"/>
              <a:gd name="connsiteX4" fmla="*/ 0 w 3332495"/>
              <a:gd name="connsiteY4" fmla="*/ 3332489 h 3332489"/>
              <a:gd name="connsiteX5" fmla="*/ 0 w 3332495"/>
              <a:gd name="connsiteY5" fmla="*/ 1516681 h 3332489"/>
              <a:gd name="connsiteX6" fmla="*/ 1516684 w 3332495"/>
              <a:gd name="connsiteY6" fmla="*/ 0 h 333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2495" h="3332489">
                <a:moveTo>
                  <a:pt x="1516684" y="0"/>
                </a:moveTo>
                <a:lnTo>
                  <a:pt x="2035464" y="0"/>
                </a:lnTo>
                <a:lnTo>
                  <a:pt x="2813715" y="0"/>
                </a:lnTo>
                <a:lnTo>
                  <a:pt x="3332495" y="0"/>
                </a:lnTo>
                <a:lnTo>
                  <a:pt x="0" y="3332489"/>
                </a:lnTo>
                <a:lnTo>
                  <a:pt x="0" y="1516681"/>
                </a:lnTo>
                <a:lnTo>
                  <a:pt x="1516684" y="0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稻壳儿春秋广告/盗版必究        原创来源：http://chn.docer.com/works?userid=199329941#!/work_time"/>
          <p:cNvSpPr/>
          <p:nvPr/>
        </p:nvSpPr>
        <p:spPr>
          <a:xfrm flipV="1">
            <a:off x="11227873" y="2464874"/>
            <a:ext cx="964126" cy="1928252"/>
          </a:xfrm>
          <a:custGeom>
            <a:avLst/>
            <a:gdLst>
              <a:gd name="connsiteX0" fmla="*/ 1535624 w 1535624"/>
              <a:gd name="connsiteY0" fmla="*/ 0 h 3071248"/>
              <a:gd name="connsiteX1" fmla="*/ 1535624 w 1535624"/>
              <a:gd name="connsiteY1" fmla="*/ 3071248 h 3071248"/>
              <a:gd name="connsiteX2" fmla="*/ 0 w 1535624"/>
              <a:gd name="connsiteY2" fmla="*/ 1535624 h 307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24" h="3071248">
                <a:moveTo>
                  <a:pt x="1535624" y="0"/>
                </a:moveTo>
                <a:lnTo>
                  <a:pt x="1535624" y="3071248"/>
                </a:lnTo>
                <a:lnTo>
                  <a:pt x="0" y="1535624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稻壳儿春秋广告/盗版必究        原创来源：http://chn.docer.com/works?userid=199329941#!/work_time"/>
          <p:cNvSpPr txBox="1"/>
          <p:nvPr/>
        </p:nvSpPr>
        <p:spPr>
          <a:xfrm flipH="1">
            <a:off x="3333115" y="3175635"/>
            <a:ext cx="54660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THIẾT KẾ THỆ THỐNG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reflection blurRad="6350" stA="50000" endA="300" endPos="50000" dist="29997" dir="5400000" sy="-100000" algn="bl" rotWithShape="0"/>
              </a:effectLst>
              <a:uLnTx/>
              <a:uFillTx/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50" name="稻壳儿春秋广告/盗版必究        原创来源：http://chn.docer.com/works?userid=199329941#!/work_time"/>
          <p:cNvSpPr txBox="1"/>
          <p:nvPr/>
        </p:nvSpPr>
        <p:spPr>
          <a:xfrm flipH="1">
            <a:off x="4706521" y="2467583"/>
            <a:ext cx="27789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u="none" strike="noStrike" kern="1200" cap="none" spc="0" normalizeH="0" baseline="0" noProof="0" dirty="0">
                <a:ln>
                  <a:noFill/>
                </a:ln>
                <a:solidFill>
                  <a:srgbClr val="BE2033"/>
                </a:solidFill>
                <a:effectLst/>
                <a:uLnTx/>
                <a:uFillTx/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II.</a:t>
            </a:r>
            <a:endParaRPr kumimoji="0" lang="zh-CN" altLang="en-US" sz="4000" b="0" u="none" strike="noStrike" kern="1200" cap="none" spc="0" normalizeH="0" baseline="0" noProof="0" dirty="0">
              <a:ln>
                <a:noFill/>
              </a:ln>
              <a:solidFill>
                <a:srgbClr val="BE2033"/>
              </a:solidFill>
              <a:effectLst/>
              <a:uLnTx/>
              <a:uFillTx/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252288" y="264795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302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/>
          <p:nvPr/>
        </p:nvSpPr>
        <p:spPr>
          <a:xfrm flipV="1">
            <a:off x="252288" y="555308"/>
            <a:ext cx="443037" cy="290512"/>
          </a:xfrm>
          <a:custGeom>
            <a:avLst/>
            <a:gdLst>
              <a:gd name="connsiteX0" fmla="*/ 0 w 2614648"/>
              <a:gd name="connsiteY0" fmla="*/ 0 h 1714499"/>
              <a:gd name="connsiteX1" fmla="*/ 257175 w 2614648"/>
              <a:gd name="connsiteY1" fmla="*/ 0 h 1714499"/>
              <a:gd name="connsiteX2" fmla="*/ 642977 w 2614648"/>
              <a:gd name="connsiteY2" fmla="*/ 0 h 1714499"/>
              <a:gd name="connsiteX3" fmla="*/ 900152 w 2614648"/>
              <a:gd name="connsiteY3" fmla="*/ 0 h 1714499"/>
              <a:gd name="connsiteX4" fmla="*/ 2614648 w 2614648"/>
              <a:gd name="connsiteY4" fmla="*/ 1714499 h 1714499"/>
              <a:gd name="connsiteX5" fmla="*/ 2357473 w 2614648"/>
              <a:gd name="connsiteY5" fmla="*/ 1714499 h 1714499"/>
              <a:gd name="connsiteX6" fmla="*/ 1971671 w 2614648"/>
              <a:gd name="connsiteY6" fmla="*/ 1714499 h 1714499"/>
              <a:gd name="connsiteX7" fmla="*/ 1714496 w 2614648"/>
              <a:gd name="connsiteY7" fmla="*/ 1714499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4648" h="1714499">
                <a:moveTo>
                  <a:pt x="0" y="0"/>
                </a:moveTo>
                <a:lnTo>
                  <a:pt x="257175" y="0"/>
                </a:lnTo>
                <a:lnTo>
                  <a:pt x="642977" y="0"/>
                </a:lnTo>
                <a:lnTo>
                  <a:pt x="900152" y="0"/>
                </a:lnTo>
                <a:lnTo>
                  <a:pt x="2614648" y="1714499"/>
                </a:lnTo>
                <a:lnTo>
                  <a:pt x="2357473" y="1714499"/>
                </a:lnTo>
                <a:lnTo>
                  <a:pt x="1971671" y="1714499"/>
                </a:lnTo>
                <a:lnTo>
                  <a:pt x="1714496" y="1714499"/>
                </a:lnTo>
                <a:close/>
              </a:path>
            </a:pathLst>
          </a:custGeom>
          <a:solidFill>
            <a:srgbClr val="BE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 txBox="1"/>
          <p:nvPr/>
        </p:nvSpPr>
        <p:spPr>
          <a:xfrm>
            <a:off x="695325" y="262255"/>
            <a:ext cx="4187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Droid Sans Fallback" panose="020B0502000000000001" pitchFamily="50" charset="-128"/>
                <a:cs typeface="Times New Roman" panose="02020603050405020304" charset="0"/>
                <a:sym typeface="Arial" panose="020B0604020202020204" pitchFamily="34" charset="0"/>
              </a:rPr>
              <a:t>1.Mô hình hệ thống </a:t>
            </a:r>
            <a:endParaRPr lang="en-US" altLang="zh-CN" sz="3600" b="1" dirty="0">
              <a:latin typeface="Times New Roman" panose="02020603050405020304" charset="0"/>
              <a:ea typeface="Droid Sans Fallback" panose="020B0502000000000001" pitchFamily="50" charset="-128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pic>
        <p:nvPicPr>
          <p:cNvPr id="26" name="Picture 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807845" y="1760855"/>
            <a:ext cx="9121140" cy="364871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2684</Words>
  <Application>WPS Presentation</Application>
  <PresentationFormat>宽屏</PresentationFormat>
  <Paragraphs>164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SimSun</vt:lpstr>
      <vt:lpstr>Wingdings</vt:lpstr>
      <vt:lpstr>Droid Sans Fallback</vt:lpstr>
      <vt:lpstr>Yu Gothic UI</vt:lpstr>
      <vt:lpstr>Calibri</vt:lpstr>
      <vt:lpstr>等线</vt:lpstr>
      <vt:lpstr>Calibri</vt:lpstr>
      <vt:lpstr>Microsoft YaHei</vt:lpstr>
      <vt:lpstr>Arial Unicode MS</vt:lpstr>
      <vt:lpstr>等线 Light</vt:lpstr>
      <vt:lpstr>Times New Roman</vt:lpstr>
      <vt:lpstr>Kristen ITC</vt:lpstr>
      <vt:lpstr>Bodoni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春波 赵</dc:creator>
  <cp:lastModifiedBy>Duong Nguyen</cp:lastModifiedBy>
  <cp:revision>24</cp:revision>
  <dcterms:created xsi:type="dcterms:W3CDTF">2019-05-23T09:52:00Z</dcterms:created>
  <dcterms:modified xsi:type="dcterms:W3CDTF">2024-04-03T15:04:23Z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4BBE76CBEE6743138095F921F0AB0C67_13</vt:lpwstr>
  </property>
  <property fmtid="{D5CDD505-2E9C-101B-9397-08002B2CF9AE}" pid="3" name="KSOProductBuildVer">
    <vt:lpwstr>1033-12.2.0.13489</vt:lpwstr>
  </property>
</Properties>
</file>